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97" r:id="rId3"/>
    <p:sldId id="299" r:id="rId4"/>
    <p:sldId id="300" r:id="rId5"/>
    <p:sldId id="303" r:id="rId6"/>
    <p:sldId id="304" r:id="rId7"/>
    <p:sldId id="305" r:id="rId8"/>
    <p:sldId id="306" r:id="rId9"/>
    <p:sldId id="319" r:id="rId10"/>
    <p:sldId id="316" r:id="rId11"/>
    <p:sldId id="308" r:id="rId12"/>
    <p:sldId id="317" r:id="rId13"/>
    <p:sldId id="309" r:id="rId14"/>
    <p:sldId id="315" r:id="rId15"/>
    <p:sldId id="318" r:id="rId16"/>
    <p:sldId id="310" r:id="rId17"/>
    <p:sldId id="311" r:id="rId18"/>
    <p:sldId id="312" r:id="rId19"/>
    <p:sldId id="313" r:id="rId20"/>
    <p:sldId id="320" r:id="rId21"/>
    <p:sldId id="314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M Sans" pitchFamily="2" charset="0"/>
      <p:regular r:id="rId28"/>
      <p:bold r:id="rId29"/>
      <p:italic r:id="rId30"/>
      <p:boldItalic r:id="rId31"/>
    </p:embeddedFont>
    <p:embeddedFont>
      <p:font typeface="Nunito Black" panose="020F0502020204030204" pitchFamily="34" charset="0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B37264-D988-486E-BE8E-9A73E01BBF3A}">
  <a:tblStyle styleId="{79B37264-D988-486E-BE8E-9A73E01BBF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30"/>
  </p:normalViewPr>
  <p:slideViewPr>
    <p:cSldViewPr snapToGrid="0">
      <p:cViewPr>
        <p:scale>
          <a:sx n="155" d="100"/>
          <a:sy n="155" d="100"/>
        </p:scale>
        <p:origin x="408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Национальный состав класса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FE8-A64F-9599-704FF4357E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0FE8-A64F-9599-704FF4357E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0FE8-A64F-9599-704FF4357E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FE8-A64F-9599-704FF4357E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FE8-A64F-9599-704FF4357E8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0FE8-A64F-9599-704FF4357E8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0FE8-A64F-9599-704FF4357E8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FE8-A64F-9599-704FF4357E8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0FE8-A64F-9599-704FF4357E8F}"/>
              </c:ext>
            </c:extLst>
          </c:dPt>
          <c:dLbls>
            <c:dLbl>
              <c:idx val="0"/>
              <c:layout>
                <c:manualLayout>
                  <c:x val="1.1638976389623999E-2"/>
                  <c:y val="0.1173336894781664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FE8-A64F-9599-704FF4357E8F}"/>
                </c:ext>
              </c:extLst>
            </c:dLbl>
            <c:dLbl>
              <c:idx val="1"/>
              <c:layout>
                <c:manualLayout>
                  <c:x val="0.19857926794932262"/>
                  <c:y val="-7.62726612745680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FE8-A64F-9599-704FF4357E8F}"/>
                </c:ext>
              </c:extLst>
            </c:dLbl>
            <c:dLbl>
              <c:idx val="2"/>
              <c:layout>
                <c:manualLayout>
                  <c:x val="-1.265453406804658E-3"/>
                  <c:y val="-3.1187697756969959E-2"/>
                </c:manualLayout>
              </c:layout>
              <c:tx>
                <c:rich>
                  <a:bodyPr/>
                  <a:lstStyle/>
                  <a:p>
                    <a:fld id="{870F8F27-F562-B747-B57C-41F0F5D1E110}" type="CATEGORYNAME">
                      <a:rPr lang="ru-RU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[ИМЯ КАТЕГОРИИ]</a:t>
                    </a:fld>
                    <a:r>
                      <a:rPr lang="ru-RU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068281D1-873A-F347-A319-C809188D995D}" type="PERCENTAGE">
                      <a:rPr lang="ru-RU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[ПРОЦЕНТ]</a:t>
                    </a:fld>
                    <a:endParaRPr lang="ru-RU" baseline="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4646120824183"/>
                      <c:h val="0.137303599471837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0FE8-A64F-9599-704FF4357E8F}"/>
                </c:ext>
              </c:extLst>
            </c:dLbl>
            <c:dLbl>
              <c:idx val="3"/>
              <c:layout>
                <c:manualLayout>
                  <c:x val="-3.8762945935926253E-2"/>
                  <c:y val="-4.873877850786383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FE8-A64F-9599-704FF4357E8F}"/>
                </c:ext>
              </c:extLst>
            </c:dLbl>
            <c:dLbl>
              <c:idx val="4"/>
              <c:layout>
                <c:manualLayout>
                  <c:x val="-4.8764288286211733E-4"/>
                  <c:y val="2.6039428553570458E-3"/>
                </c:manualLayout>
              </c:layout>
              <c:tx>
                <c:rich>
                  <a:bodyPr/>
                  <a:lstStyle/>
                  <a:p>
                    <a:fld id="{43B8227C-D124-F247-9966-8083618884C9}" type="CATEGORYNAME">
                      <a:rPr lang="ru-RU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[ИМЯ КАТЕГОРИИ]</a:t>
                    </a:fld>
                    <a:r>
                      <a:rPr lang="ru-RU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8C93173A-35D1-B14B-B473-93F873EAB44D}" type="PERCENTAGE">
                      <a:rPr lang="ru-RU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[ПРОЦЕНТ]</a:t>
                    </a:fld>
                    <a:endParaRPr lang="ru-RU" baseline="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0FE8-A64F-9599-704FF4357E8F}"/>
                </c:ext>
              </c:extLst>
            </c:dLbl>
            <c:dLbl>
              <c:idx val="5"/>
              <c:layout>
                <c:manualLayout>
                  <c:x val="-7.0636603793822047E-3"/>
                  <c:y val="1.9483547671320638E-2"/>
                </c:manualLayout>
              </c:layout>
              <c:tx>
                <c:rich>
                  <a:bodyPr/>
                  <a:lstStyle/>
                  <a:p>
                    <a:fld id="{77633148-1B59-354E-9C40-DE518812B1E7}" type="CATEGORYNAME">
                      <a:rPr lang="ru-RU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[ИМЯ КАТЕГОРИИ]</a:t>
                    </a:fld>
                    <a:r>
                      <a:rPr lang="ru-RU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8FC78E7F-C886-CD47-B01E-09C6DEF3A2B3}" type="PERCENTAGE">
                      <a:rPr lang="ru-RU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[ПРОЦЕНТ]</a:t>
                    </a:fld>
                    <a:endParaRPr lang="ru-RU" baseline="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0FE8-A64F-9599-704FF4357E8F}"/>
                </c:ext>
              </c:extLst>
            </c:dLbl>
            <c:dLbl>
              <c:idx val="6"/>
              <c:layout>
                <c:manualLayout>
                  <c:x val="9.6024677927531079E-3"/>
                  <c:y val="8.5101198521771032E-3"/>
                </c:manualLayout>
              </c:layout>
              <c:tx>
                <c:rich>
                  <a:bodyPr/>
                  <a:lstStyle/>
                  <a:p>
                    <a:fld id="{DA5F437E-8826-1148-A422-151632043F72}" type="CATEGORYNAME">
                      <a:rPr lang="ru-RU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B6447783-A9F1-CE48-8937-6A5B2495D20D}" type="PERCENTAGE">
                      <a:rPr lang="ru-RU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0FE8-A64F-9599-704FF4357E8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FE8-A64F-9599-704FF4357E8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FE8-A64F-9599-704FF4357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русские</c:v>
                </c:pt>
                <c:pt idx="1">
                  <c:v>таджики</c:v>
                </c:pt>
                <c:pt idx="2">
                  <c:v>азербайджанцы</c:v>
                </c:pt>
                <c:pt idx="3">
                  <c:v>армяне</c:v>
                </c:pt>
                <c:pt idx="4">
                  <c:v>киргизы</c:v>
                </c:pt>
                <c:pt idx="5">
                  <c:v>афганцы</c:v>
                </c:pt>
                <c:pt idx="6">
                  <c:v>узбеки</c:v>
                </c:pt>
                <c:pt idx="7">
                  <c:v>молдоване</c:v>
                </c:pt>
                <c:pt idx="8">
                  <c:v>украинцы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14</c:v>
                </c:pt>
                <c:pt idx="1">
                  <c:v>7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8-A64F-9599-704FF4357E8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b946f83e57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2b946f83e57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0375" y="219125"/>
            <a:ext cx="8702828" cy="47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39200" y="1179825"/>
            <a:ext cx="4811100" cy="21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39200" y="3360248"/>
            <a:ext cx="481110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0375" y="219125"/>
            <a:ext cx="8702828" cy="47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579700" y="2628550"/>
            <a:ext cx="3984600" cy="69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937800" y="1923549"/>
            <a:ext cx="1268400" cy="69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579700" y="3245650"/>
            <a:ext cx="39846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0375" y="219125"/>
            <a:ext cx="8702828" cy="470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5" name="Google Shape;725;p22"/>
          <p:cNvGrpSpPr/>
          <p:nvPr/>
        </p:nvGrpSpPr>
        <p:grpSpPr>
          <a:xfrm>
            <a:off x="153004" y="-239249"/>
            <a:ext cx="9585524" cy="5825242"/>
            <a:chOff x="153004" y="-239249"/>
            <a:chExt cx="9585524" cy="5825242"/>
          </a:xfrm>
        </p:grpSpPr>
        <p:grpSp>
          <p:nvGrpSpPr>
            <p:cNvPr id="726" name="Google Shape;726;p22"/>
            <p:cNvGrpSpPr/>
            <p:nvPr/>
          </p:nvGrpSpPr>
          <p:grpSpPr>
            <a:xfrm>
              <a:off x="8200992" y="771317"/>
              <a:ext cx="1537535" cy="1360914"/>
              <a:chOff x="6589856" y="3409662"/>
              <a:chExt cx="2438983" cy="2158810"/>
            </a:xfrm>
          </p:grpSpPr>
          <p:sp>
            <p:nvSpPr>
              <p:cNvPr id="727" name="Google Shape;727;p22"/>
              <p:cNvSpPr/>
              <p:nvPr/>
            </p:nvSpPr>
            <p:spPr>
              <a:xfrm rot="-4170570">
                <a:off x="7398034" y="3755709"/>
                <a:ext cx="734114" cy="16603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85" extrusionOk="0">
                    <a:moveTo>
                      <a:pt x="7" y="251"/>
                    </a:moveTo>
                    <a:cubicBezTo>
                      <a:pt x="0" y="385"/>
                      <a:pt x="0" y="385"/>
                      <a:pt x="0" y="385"/>
                    </a:cubicBezTo>
                    <a:cubicBezTo>
                      <a:pt x="164" y="128"/>
                      <a:pt x="164" y="128"/>
                      <a:pt x="164" y="128"/>
                    </a:cubicBezTo>
                    <a:cubicBezTo>
                      <a:pt x="170" y="4"/>
                      <a:pt x="170" y="4"/>
                      <a:pt x="170" y="4"/>
                    </a:cubicBezTo>
                    <a:cubicBezTo>
                      <a:pt x="170" y="1"/>
                      <a:pt x="167" y="0"/>
                      <a:pt x="165" y="2"/>
                    </a:cubicBezTo>
                    <a:lnTo>
                      <a:pt x="7" y="25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22"/>
              <p:cNvSpPr/>
              <p:nvPr/>
            </p:nvSpPr>
            <p:spPr>
              <a:xfrm rot="-4170570">
                <a:off x="7170606" y="3826193"/>
                <a:ext cx="907775" cy="1768186"/>
              </a:xfrm>
              <a:custGeom>
                <a:avLst/>
                <a:gdLst/>
                <a:ahLst/>
                <a:cxnLst/>
                <a:rect l="l" t="t" r="r" b="b"/>
                <a:pathLst>
                  <a:path w="211" h="410" extrusionOk="0">
                    <a:moveTo>
                      <a:pt x="0" y="254"/>
                    </a:moveTo>
                    <a:cubicBezTo>
                      <a:pt x="47" y="410"/>
                      <a:pt x="47" y="410"/>
                      <a:pt x="47" y="410"/>
                    </a:cubicBezTo>
                    <a:cubicBezTo>
                      <a:pt x="211" y="153"/>
                      <a:pt x="211" y="153"/>
                      <a:pt x="211" y="153"/>
                    </a:cubicBezTo>
                    <a:cubicBezTo>
                      <a:pt x="166" y="3"/>
                      <a:pt x="166" y="3"/>
                      <a:pt x="166" y="3"/>
                    </a:cubicBezTo>
                    <a:cubicBezTo>
                      <a:pt x="165" y="1"/>
                      <a:pt x="162" y="0"/>
                      <a:pt x="161" y="2"/>
                    </a:cubicBezTo>
                    <a:lnTo>
                      <a:pt x="0" y="25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22"/>
              <p:cNvSpPr/>
              <p:nvPr/>
            </p:nvSpPr>
            <p:spPr>
              <a:xfrm rot="-4170570">
                <a:off x="7296641" y="3799265"/>
                <a:ext cx="763056" cy="1707669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96" extrusionOk="0">
                    <a:moveTo>
                      <a:pt x="0" y="252"/>
                    </a:moveTo>
                    <a:cubicBezTo>
                      <a:pt x="13" y="396"/>
                      <a:pt x="13" y="396"/>
                      <a:pt x="13" y="396"/>
                    </a:cubicBezTo>
                    <a:cubicBezTo>
                      <a:pt x="177" y="139"/>
                      <a:pt x="177" y="139"/>
                      <a:pt x="177" y="139"/>
                    </a:cubicBezTo>
                    <a:cubicBezTo>
                      <a:pt x="164" y="3"/>
                      <a:pt x="164" y="3"/>
                      <a:pt x="164" y="3"/>
                    </a:cubicBezTo>
                    <a:cubicBezTo>
                      <a:pt x="164" y="1"/>
                      <a:pt x="160" y="0"/>
                      <a:pt x="159" y="2"/>
                    </a:cubicBezTo>
                    <a:lnTo>
                      <a:pt x="0" y="2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22"/>
              <p:cNvSpPr/>
              <p:nvPr/>
            </p:nvSpPr>
            <p:spPr>
              <a:xfrm rot="-4170571">
                <a:off x="7427170" y="3703129"/>
                <a:ext cx="1199841" cy="1362977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6" extrusionOk="0">
                    <a:moveTo>
                      <a:pt x="118" y="254"/>
                    </a:moveTo>
                    <a:cubicBezTo>
                      <a:pt x="0" y="316"/>
                      <a:pt x="0" y="316"/>
                      <a:pt x="0" y="316"/>
                    </a:cubicBezTo>
                    <a:cubicBezTo>
                      <a:pt x="163" y="59"/>
                      <a:pt x="163" y="59"/>
                      <a:pt x="163" y="59"/>
                    </a:cubicBezTo>
                    <a:cubicBezTo>
                      <a:pt x="273" y="1"/>
                      <a:pt x="273" y="1"/>
                      <a:pt x="273" y="1"/>
                    </a:cubicBezTo>
                    <a:cubicBezTo>
                      <a:pt x="276" y="0"/>
                      <a:pt x="278" y="3"/>
                      <a:pt x="277" y="5"/>
                    </a:cubicBezTo>
                    <a:lnTo>
                      <a:pt x="118" y="25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2"/>
              <p:cNvSpPr/>
              <p:nvPr/>
            </p:nvSpPr>
            <p:spPr>
              <a:xfrm rot="-4170571">
                <a:off x="7487923" y="3680637"/>
                <a:ext cx="1391921" cy="120773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0" extrusionOk="0">
                    <a:moveTo>
                      <a:pt x="161" y="257"/>
                    </a:moveTo>
                    <a:cubicBezTo>
                      <a:pt x="0" y="280"/>
                      <a:pt x="0" y="280"/>
                      <a:pt x="0" y="280"/>
                    </a:cubicBezTo>
                    <a:cubicBezTo>
                      <a:pt x="164" y="23"/>
                      <a:pt x="164" y="23"/>
                      <a:pt x="164" y="23"/>
                    </a:cubicBezTo>
                    <a:cubicBezTo>
                      <a:pt x="319" y="1"/>
                      <a:pt x="319" y="1"/>
                      <a:pt x="319" y="1"/>
                    </a:cubicBezTo>
                    <a:cubicBezTo>
                      <a:pt x="321" y="0"/>
                      <a:pt x="323" y="3"/>
                      <a:pt x="321" y="5"/>
                    </a:cubicBezTo>
                    <a:lnTo>
                      <a:pt x="161" y="25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22"/>
              <p:cNvSpPr/>
              <p:nvPr/>
            </p:nvSpPr>
            <p:spPr>
              <a:xfrm rot="-4170571">
                <a:off x="7479947" y="3669144"/>
                <a:ext cx="1276148" cy="130509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03" extrusionOk="0">
                    <a:moveTo>
                      <a:pt x="136" y="255"/>
                    </a:moveTo>
                    <a:cubicBezTo>
                      <a:pt x="0" y="303"/>
                      <a:pt x="0" y="303"/>
                      <a:pt x="0" y="303"/>
                    </a:cubicBezTo>
                    <a:cubicBezTo>
                      <a:pt x="164" y="46"/>
                      <a:pt x="164" y="46"/>
                      <a:pt x="164" y="46"/>
                    </a:cubicBezTo>
                    <a:cubicBezTo>
                      <a:pt x="292" y="1"/>
                      <a:pt x="292" y="1"/>
                      <a:pt x="292" y="1"/>
                    </a:cubicBezTo>
                    <a:cubicBezTo>
                      <a:pt x="294" y="0"/>
                      <a:pt x="296" y="2"/>
                      <a:pt x="295" y="4"/>
                    </a:cubicBezTo>
                    <a:lnTo>
                      <a:pt x="136" y="25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22"/>
              <p:cNvSpPr/>
              <p:nvPr/>
            </p:nvSpPr>
            <p:spPr>
              <a:xfrm rot="-4170570">
                <a:off x="7524646" y="3726524"/>
                <a:ext cx="1452439" cy="1118273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5" extrusionOk="0">
                    <a:moveTo>
                      <a:pt x="283" y="425"/>
                    </a:moveTo>
                    <a:lnTo>
                      <a:pt x="0" y="420"/>
                    </a:lnTo>
                    <a:lnTo>
                      <a:pt x="267" y="0"/>
                    </a:lnTo>
                    <a:lnTo>
                      <a:pt x="552" y="4"/>
                    </a:lnTo>
                    <a:lnTo>
                      <a:pt x="283" y="4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22"/>
              <p:cNvSpPr/>
              <p:nvPr/>
            </p:nvSpPr>
            <p:spPr>
              <a:xfrm rot="-4170569">
                <a:off x="7088605" y="3885935"/>
                <a:ext cx="1028813" cy="1778711"/>
              </a:xfrm>
              <a:custGeom>
                <a:avLst/>
                <a:gdLst/>
                <a:ahLst/>
                <a:cxnLst/>
                <a:rect l="l" t="t" r="r" b="b"/>
                <a:pathLst>
                  <a:path w="391" h="676" extrusionOk="0">
                    <a:moveTo>
                      <a:pt x="0" y="419"/>
                    </a:moveTo>
                    <a:lnTo>
                      <a:pt x="124" y="676"/>
                    </a:lnTo>
                    <a:lnTo>
                      <a:pt x="391" y="255"/>
                    </a:lnTo>
                    <a:lnTo>
                      <a:pt x="268" y="0"/>
                    </a:lnTo>
                    <a:lnTo>
                      <a:pt x="0" y="4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22"/>
              <p:cNvSpPr/>
              <p:nvPr/>
            </p:nvSpPr>
            <p:spPr>
              <a:xfrm rot="-4170570">
                <a:off x="7302146" y="3568635"/>
                <a:ext cx="413104" cy="663070"/>
              </a:xfrm>
              <a:custGeom>
                <a:avLst/>
                <a:gdLst/>
                <a:ahLst/>
                <a:cxnLst/>
                <a:rect l="l" t="t" r="r" b="b"/>
                <a:pathLst>
                  <a:path w="96" h="154" extrusionOk="0">
                    <a:moveTo>
                      <a:pt x="0" y="154"/>
                    </a:moveTo>
                    <a:cubicBezTo>
                      <a:pt x="3" y="138"/>
                      <a:pt x="13" y="125"/>
                      <a:pt x="24" y="113"/>
                    </a:cubicBezTo>
                    <a:cubicBezTo>
                      <a:pt x="35" y="101"/>
                      <a:pt x="47" y="89"/>
                      <a:pt x="55" y="75"/>
                    </a:cubicBezTo>
                    <a:cubicBezTo>
                      <a:pt x="69" y="53"/>
                      <a:pt x="70" y="24"/>
                      <a:pt x="60" y="0"/>
                    </a:cubicBezTo>
                    <a:cubicBezTo>
                      <a:pt x="66" y="7"/>
                      <a:pt x="74" y="15"/>
                      <a:pt x="80" y="23"/>
                    </a:cubicBezTo>
                    <a:cubicBezTo>
                      <a:pt x="85" y="15"/>
                      <a:pt x="91" y="9"/>
                      <a:pt x="96" y="1"/>
                    </a:cubicBezTo>
                    <a:cubicBezTo>
                      <a:pt x="96" y="18"/>
                      <a:pt x="94" y="34"/>
                      <a:pt x="90" y="51"/>
                    </a:cubicBezTo>
                    <a:cubicBezTo>
                      <a:pt x="87" y="67"/>
                      <a:pt x="81" y="83"/>
                      <a:pt x="70" y="95"/>
                    </a:cubicBezTo>
                    <a:cubicBezTo>
                      <a:pt x="50" y="117"/>
                      <a:pt x="11" y="127"/>
                      <a:pt x="0" y="1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22"/>
              <p:cNvSpPr/>
              <p:nvPr/>
            </p:nvSpPr>
            <p:spPr>
              <a:xfrm rot="-4170569">
                <a:off x="7618352" y="4087098"/>
                <a:ext cx="849889" cy="119984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56" extrusionOk="0">
                    <a:moveTo>
                      <a:pt x="56" y="456"/>
                    </a:moveTo>
                    <a:lnTo>
                      <a:pt x="0" y="421"/>
                    </a:lnTo>
                    <a:lnTo>
                      <a:pt x="267" y="0"/>
                    </a:lnTo>
                    <a:lnTo>
                      <a:pt x="323" y="36"/>
                    </a:lnTo>
                    <a:lnTo>
                      <a:pt x="56" y="4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7" name="Google Shape;737;p22"/>
            <p:cNvGrpSpPr/>
            <p:nvPr/>
          </p:nvGrpSpPr>
          <p:grpSpPr>
            <a:xfrm>
              <a:off x="653447" y="4319816"/>
              <a:ext cx="1306839" cy="1266177"/>
              <a:chOff x="9034563" y="1320413"/>
              <a:chExt cx="1836738" cy="1779588"/>
            </a:xfrm>
          </p:grpSpPr>
          <p:sp>
            <p:nvSpPr>
              <p:cNvPr id="738" name="Google Shape;738;p22"/>
              <p:cNvSpPr/>
              <p:nvPr/>
            </p:nvSpPr>
            <p:spPr>
              <a:xfrm>
                <a:off x="9034563" y="1320413"/>
                <a:ext cx="1836738" cy="1779588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84" extrusionOk="0">
                    <a:moveTo>
                      <a:pt x="58" y="379"/>
                    </a:moveTo>
                    <a:cubicBezTo>
                      <a:pt x="26" y="270"/>
                      <a:pt x="0" y="134"/>
                      <a:pt x="125" y="51"/>
                    </a:cubicBezTo>
                    <a:cubicBezTo>
                      <a:pt x="204" y="0"/>
                      <a:pt x="289" y="2"/>
                      <a:pt x="316" y="101"/>
                    </a:cubicBezTo>
                    <a:cubicBezTo>
                      <a:pt x="323" y="124"/>
                      <a:pt x="323" y="168"/>
                      <a:pt x="348" y="181"/>
                    </a:cubicBezTo>
                    <a:cubicBezTo>
                      <a:pt x="376" y="198"/>
                      <a:pt x="401" y="170"/>
                      <a:pt x="426" y="162"/>
                    </a:cubicBezTo>
                    <a:cubicBezTo>
                      <a:pt x="509" y="133"/>
                      <a:pt x="538" y="223"/>
                      <a:pt x="558" y="289"/>
                    </a:cubicBezTo>
                    <a:cubicBezTo>
                      <a:pt x="603" y="441"/>
                      <a:pt x="478" y="584"/>
                      <a:pt x="297" y="581"/>
                    </a:cubicBezTo>
                    <a:cubicBezTo>
                      <a:pt x="168" y="578"/>
                      <a:pt x="86" y="472"/>
                      <a:pt x="58" y="3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22"/>
              <p:cNvSpPr/>
              <p:nvPr/>
            </p:nvSpPr>
            <p:spPr>
              <a:xfrm>
                <a:off x="9820375" y="1847463"/>
                <a:ext cx="241300" cy="284163"/>
              </a:xfrm>
              <a:custGeom>
                <a:avLst/>
                <a:gdLst/>
                <a:ahLst/>
                <a:cxnLst/>
                <a:rect l="l" t="t" r="r" b="b"/>
                <a:pathLst>
                  <a:path w="79" h="93" extrusionOk="0">
                    <a:moveTo>
                      <a:pt x="66" y="30"/>
                    </a:moveTo>
                    <a:cubicBezTo>
                      <a:pt x="79" y="50"/>
                      <a:pt x="77" y="74"/>
                      <a:pt x="62" y="83"/>
                    </a:cubicBezTo>
                    <a:cubicBezTo>
                      <a:pt x="48" y="93"/>
                      <a:pt x="25" y="83"/>
                      <a:pt x="13" y="63"/>
                    </a:cubicBezTo>
                    <a:cubicBezTo>
                      <a:pt x="0" y="42"/>
                      <a:pt x="2" y="18"/>
                      <a:pt x="16" y="9"/>
                    </a:cubicBezTo>
                    <a:cubicBezTo>
                      <a:pt x="31" y="0"/>
                      <a:pt x="53" y="9"/>
                      <a:pt x="66" y="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22"/>
              <p:cNvSpPr/>
              <p:nvPr/>
            </p:nvSpPr>
            <p:spPr>
              <a:xfrm>
                <a:off x="9321900" y="2360225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89" y="43"/>
                    </a:moveTo>
                    <a:cubicBezTo>
                      <a:pt x="90" y="67"/>
                      <a:pt x="71" y="88"/>
                      <a:pt x="47" y="89"/>
                    </a:cubicBezTo>
                    <a:cubicBezTo>
                      <a:pt x="22" y="90"/>
                      <a:pt x="2" y="71"/>
                      <a:pt x="1" y="47"/>
                    </a:cubicBezTo>
                    <a:cubicBezTo>
                      <a:pt x="0" y="23"/>
                      <a:pt x="19" y="2"/>
                      <a:pt x="43" y="1"/>
                    </a:cubicBezTo>
                    <a:cubicBezTo>
                      <a:pt x="67" y="0"/>
                      <a:pt x="88" y="19"/>
                      <a:pt x="89" y="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22"/>
              <p:cNvSpPr/>
              <p:nvPr/>
            </p:nvSpPr>
            <p:spPr>
              <a:xfrm>
                <a:off x="9552088" y="2636450"/>
                <a:ext cx="274638" cy="2746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89" y="43"/>
                    </a:moveTo>
                    <a:cubicBezTo>
                      <a:pt x="90" y="68"/>
                      <a:pt x="71" y="88"/>
                      <a:pt x="47" y="89"/>
                    </a:cubicBezTo>
                    <a:cubicBezTo>
                      <a:pt x="23" y="90"/>
                      <a:pt x="2" y="72"/>
                      <a:pt x="1" y="47"/>
                    </a:cubicBezTo>
                    <a:cubicBezTo>
                      <a:pt x="0" y="23"/>
                      <a:pt x="19" y="2"/>
                      <a:pt x="43" y="1"/>
                    </a:cubicBezTo>
                    <a:cubicBezTo>
                      <a:pt x="68" y="0"/>
                      <a:pt x="88" y="19"/>
                      <a:pt x="89" y="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22"/>
              <p:cNvSpPr/>
              <p:nvPr/>
            </p:nvSpPr>
            <p:spPr>
              <a:xfrm>
                <a:off x="9893400" y="2688838"/>
                <a:ext cx="307975" cy="3079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9" y="30"/>
                    </a:moveTo>
                    <a:cubicBezTo>
                      <a:pt x="101" y="51"/>
                      <a:pt x="93" y="78"/>
                      <a:pt x="71" y="89"/>
                    </a:cubicBezTo>
                    <a:cubicBezTo>
                      <a:pt x="50" y="101"/>
                      <a:pt x="23" y="93"/>
                      <a:pt x="12" y="71"/>
                    </a:cubicBezTo>
                    <a:cubicBezTo>
                      <a:pt x="0" y="50"/>
                      <a:pt x="8" y="23"/>
                      <a:pt x="30" y="12"/>
                    </a:cubicBezTo>
                    <a:cubicBezTo>
                      <a:pt x="51" y="0"/>
                      <a:pt x="78" y="8"/>
                      <a:pt x="89" y="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2"/>
              <p:cNvSpPr/>
              <p:nvPr/>
            </p:nvSpPr>
            <p:spPr>
              <a:xfrm>
                <a:off x="10234713" y="2536438"/>
                <a:ext cx="304800" cy="30797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89" y="30"/>
                    </a:moveTo>
                    <a:cubicBezTo>
                      <a:pt x="100" y="51"/>
                      <a:pt x="92" y="78"/>
                      <a:pt x="71" y="90"/>
                    </a:cubicBezTo>
                    <a:cubicBezTo>
                      <a:pt x="49" y="101"/>
                      <a:pt x="22" y="93"/>
                      <a:pt x="11" y="71"/>
                    </a:cubicBezTo>
                    <a:cubicBezTo>
                      <a:pt x="0" y="50"/>
                      <a:pt x="8" y="23"/>
                      <a:pt x="29" y="12"/>
                    </a:cubicBezTo>
                    <a:cubicBezTo>
                      <a:pt x="51" y="0"/>
                      <a:pt x="77" y="9"/>
                      <a:pt x="89" y="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22"/>
              <p:cNvSpPr/>
              <p:nvPr/>
            </p:nvSpPr>
            <p:spPr>
              <a:xfrm>
                <a:off x="10387113" y="2204650"/>
                <a:ext cx="30797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0" y="29"/>
                    </a:moveTo>
                    <a:cubicBezTo>
                      <a:pt x="101" y="51"/>
                      <a:pt x="93" y="77"/>
                      <a:pt x="71" y="89"/>
                    </a:cubicBezTo>
                    <a:cubicBezTo>
                      <a:pt x="50" y="100"/>
                      <a:pt x="23" y="92"/>
                      <a:pt x="12" y="71"/>
                    </a:cubicBezTo>
                    <a:cubicBezTo>
                      <a:pt x="0" y="49"/>
                      <a:pt x="9" y="23"/>
                      <a:pt x="30" y="11"/>
                    </a:cubicBezTo>
                    <a:cubicBezTo>
                      <a:pt x="51" y="0"/>
                      <a:pt x="78" y="8"/>
                      <a:pt x="90" y="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22"/>
              <p:cNvSpPr/>
              <p:nvPr/>
            </p:nvSpPr>
            <p:spPr>
              <a:xfrm>
                <a:off x="9202838" y="1996688"/>
                <a:ext cx="3048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0" extrusionOk="0">
                    <a:moveTo>
                      <a:pt x="89" y="29"/>
                    </a:moveTo>
                    <a:cubicBezTo>
                      <a:pt x="100" y="51"/>
                      <a:pt x="92" y="77"/>
                      <a:pt x="71" y="89"/>
                    </a:cubicBezTo>
                    <a:cubicBezTo>
                      <a:pt x="49" y="100"/>
                      <a:pt x="22" y="92"/>
                      <a:pt x="11" y="71"/>
                    </a:cubicBezTo>
                    <a:cubicBezTo>
                      <a:pt x="0" y="49"/>
                      <a:pt x="8" y="22"/>
                      <a:pt x="29" y="11"/>
                    </a:cubicBezTo>
                    <a:cubicBezTo>
                      <a:pt x="51" y="0"/>
                      <a:pt x="77" y="8"/>
                      <a:pt x="89" y="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6" name="Google Shape;746;p22"/>
            <p:cNvGrpSpPr/>
            <p:nvPr/>
          </p:nvGrpSpPr>
          <p:grpSpPr>
            <a:xfrm rot="7214051">
              <a:off x="7600597" y="-53709"/>
              <a:ext cx="724484" cy="513343"/>
              <a:chOff x="6180688" y="2320538"/>
              <a:chExt cx="1149350" cy="814387"/>
            </a:xfrm>
          </p:grpSpPr>
          <p:sp>
            <p:nvSpPr>
              <p:cNvPr id="747" name="Google Shape;747;p22"/>
              <p:cNvSpPr/>
              <p:nvPr/>
            </p:nvSpPr>
            <p:spPr>
              <a:xfrm>
                <a:off x="7010950" y="2320538"/>
                <a:ext cx="319088" cy="26193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6" extrusionOk="0">
                    <a:moveTo>
                      <a:pt x="6" y="24"/>
                    </a:moveTo>
                    <a:cubicBezTo>
                      <a:pt x="7" y="23"/>
                      <a:pt x="9" y="23"/>
                      <a:pt x="10" y="23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9" y="0"/>
                      <a:pt x="102" y="1"/>
                      <a:pt x="104" y="3"/>
                    </a:cubicBezTo>
                    <a:cubicBezTo>
                      <a:pt x="105" y="5"/>
                      <a:pt x="105" y="9"/>
                      <a:pt x="103" y="1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6" y="84"/>
                      <a:pt x="43" y="86"/>
                      <a:pt x="41" y="86"/>
                    </a:cubicBezTo>
                    <a:cubicBezTo>
                      <a:pt x="38" y="86"/>
                      <a:pt x="36" y="85"/>
                      <a:pt x="34" y="8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1"/>
                      <a:pt x="2" y="27"/>
                      <a:pt x="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22"/>
              <p:cNvSpPr/>
              <p:nvPr/>
            </p:nvSpPr>
            <p:spPr>
              <a:xfrm>
                <a:off x="6180688" y="2379275"/>
                <a:ext cx="976313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48" extrusionOk="0">
                    <a:moveTo>
                      <a:pt x="17" y="166"/>
                    </a:moveTo>
                    <a:cubicBezTo>
                      <a:pt x="5" y="173"/>
                      <a:pt x="0" y="187"/>
                      <a:pt x="6" y="196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40" y="247"/>
                      <a:pt x="54" y="248"/>
                      <a:pt x="66" y="241"/>
                    </a:cubicBezTo>
                    <a:cubicBezTo>
                      <a:pt x="308" y="82"/>
                      <a:pt x="308" y="82"/>
                      <a:pt x="308" y="82"/>
                    </a:cubicBezTo>
                    <a:cubicBezTo>
                      <a:pt x="320" y="75"/>
                      <a:pt x="321" y="68"/>
                      <a:pt x="315" y="59"/>
                    </a:cubicBezTo>
                    <a:cubicBezTo>
                      <a:pt x="283" y="10"/>
                      <a:pt x="283" y="10"/>
                      <a:pt x="283" y="10"/>
                    </a:cubicBezTo>
                    <a:cubicBezTo>
                      <a:pt x="277" y="1"/>
                      <a:pt x="271" y="0"/>
                      <a:pt x="259" y="7"/>
                    </a:cubicBezTo>
                    <a:lnTo>
                      <a:pt x="17" y="1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22"/>
              <p:cNvSpPr/>
              <p:nvPr/>
            </p:nvSpPr>
            <p:spPr>
              <a:xfrm>
                <a:off x="6898238" y="2425313"/>
                <a:ext cx="185738" cy="25241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9" extrusionOk="0">
                    <a:moveTo>
                      <a:pt x="0" y="15"/>
                    </a:moveTo>
                    <a:lnTo>
                      <a:pt x="94" y="159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22"/>
              <p:cNvSpPr/>
              <p:nvPr/>
            </p:nvSpPr>
            <p:spPr>
              <a:xfrm>
                <a:off x="6841088" y="2465000"/>
                <a:ext cx="182563" cy="24923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57" extrusionOk="0">
                    <a:moveTo>
                      <a:pt x="0" y="13"/>
                    </a:moveTo>
                    <a:lnTo>
                      <a:pt x="94" y="157"/>
                    </a:lnTo>
                    <a:lnTo>
                      <a:pt x="115" y="142"/>
                    </a:lnTo>
                    <a:lnTo>
                      <a:pt x="23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22"/>
              <p:cNvSpPr/>
              <p:nvPr/>
            </p:nvSpPr>
            <p:spPr>
              <a:xfrm>
                <a:off x="6307688" y="2811075"/>
                <a:ext cx="185738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8" extrusionOk="0">
                    <a:moveTo>
                      <a:pt x="0" y="14"/>
                    </a:moveTo>
                    <a:lnTo>
                      <a:pt x="94" y="158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22"/>
              <p:cNvSpPr/>
              <p:nvPr/>
            </p:nvSpPr>
            <p:spPr>
              <a:xfrm>
                <a:off x="6250538" y="2847588"/>
                <a:ext cx="182563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60" extrusionOk="0">
                    <a:moveTo>
                      <a:pt x="0" y="16"/>
                    </a:moveTo>
                    <a:lnTo>
                      <a:pt x="94" y="160"/>
                    </a:lnTo>
                    <a:lnTo>
                      <a:pt x="115" y="144"/>
                    </a:lnTo>
                    <a:lnTo>
                      <a:pt x="23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22"/>
              <p:cNvSpPr/>
              <p:nvPr/>
            </p:nvSpPr>
            <p:spPr>
              <a:xfrm>
                <a:off x="6429925" y="2588825"/>
                <a:ext cx="471488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4" extrusionOk="0">
                    <a:moveTo>
                      <a:pt x="11" y="78"/>
                    </a:moveTo>
                    <a:cubicBezTo>
                      <a:pt x="4" y="83"/>
                      <a:pt x="0" y="92"/>
                      <a:pt x="4" y="98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4" y="113"/>
                      <a:pt x="24" y="114"/>
                      <a:pt x="32" y="109"/>
                    </a:cubicBezTo>
                    <a:cubicBezTo>
                      <a:pt x="144" y="36"/>
                      <a:pt x="144" y="36"/>
                      <a:pt x="144" y="36"/>
                    </a:cubicBezTo>
                    <a:cubicBezTo>
                      <a:pt x="152" y="31"/>
                      <a:pt x="155" y="22"/>
                      <a:pt x="151" y="16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1" y="0"/>
                      <a:pt x="132" y="0"/>
                      <a:pt x="124" y="5"/>
                    </a:cubicBezTo>
                    <a:lnTo>
                      <a:pt x="11" y="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4" name="Google Shape;754;p22"/>
            <p:cNvSpPr/>
            <p:nvPr/>
          </p:nvSpPr>
          <p:spPr>
            <a:xfrm>
              <a:off x="300999" y="4728300"/>
              <a:ext cx="197729" cy="449225"/>
            </a:xfrm>
            <a:custGeom>
              <a:avLst/>
              <a:gdLst/>
              <a:ahLst/>
              <a:cxnLst/>
              <a:rect l="l" t="t" r="r" b="b"/>
              <a:pathLst>
                <a:path w="71" h="161" extrusionOk="0">
                  <a:moveTo>
                    <a:pt x="18" y="74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5" y="5"/>
                    <a:pt x="41" y="0"/>
                    <a:pt x="49" y="1"/>
                  </a:cubicBezTo>
                  <a:cubicBezTo>
                    <a:pt x="53" y="1"/>
                    <a:pt x="56" y="2"/>
                    <a:pt x="60" y="3"/>
                  </a:cubicBezTo>
                  <a:cubicBezTo>
                    <a:pt x="65" y="4"/>
                    <a:pt x="69" y="8"/>
                    <a:pt x="70" y="13"/>
                  </a:cubicBezTo>
                  <a:cubicBezTo>
                    <a:pt x="71" y="16"/>
                    <a:pt x="71" y="19"/>
                    <a:pt x="70" y="22"/>
                  </a:cubicBezTo>
                  <a:cubicBezTo>
                    <a:pt x="62" y="54"/>
                    <a:pt x="54" y="87"/>
                    <a:pt x="45" y="120"/>
                  </a:cubicBezTo>
                  <a:cubicBezTo>
                    <a:pt x="45" y="121"/>
                    <a:pt x="45" y="122"/>
                    <a:pt x="44" y="124"/>
                  </a:cubicBezTo>
                  <a:cubicBezTo>
                    <a:pt x="41" y="129"/>
                    <a:pt x="36" y="133"/>
                    <a:pt x="30" y="132"/>
                  </a:cubicBezTo>
                  <a:cubicBezTo>
                    <a:pt x="23" y="132"/>
                    <a:pt x="18" y="128"/>
                    <a:pt x="16" y="121"/>
                  </a:cubicBezTo>
                  <a:cubicBezTo>
                    <a:pt x="16" y="119"/>
                    <a:pt x="16" y="115"/>
                    <a:pt x="16" y="113"/>
                  </a:cubicBezTo>
                  <a:cubicBezTo>
                    <a:pt x="19" y="103"/>
                    <a:pt x="21" y="93"/>
                    <a:pt x="24" y="84"/>
                  </a:cubicBezTo>
                  <a:cubicBezTo>
                    <a:pt x="25" y="80"/>
                    <a:pt x="26" y="76"/>
                    <a:pt x="27" y="72"/>
                  </a:cubicBezTo>
                  <a:cubicBezTo>
                    <a:pt x="28" y="69"/>
                    <a:pt x="31" y="71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27" y="88"/>
                    <a:pt x="24" y="101"/>
                    <a:pt x="21" y="114"/>
                  </a:cubicBezTo>
                  <a:cubicBezTo>
                    <a:pt x="19" y="120"/>
                    <a:pt x="22" y="125"/>
                    <a:pt x="26" y="127"/>
                  </a:cubicBezTo>
                  <a:cubicBezTo>
                    <a:pt x="32" y="129"/>
                    <a:pt x="37" y="127"/>
                    <a:pt x="40" y="122"/>
                  </a:cubicBezTo>
                  <a:cubicBezTo>
                    <a:pt x="40" y="121"/>
                    <a:pt x="41" y="119"/>
                    <a:pt x="41" y="118"/>
                  </a:cubicBezTo>
                  <a:cubicBezTo>
                    <a:pt x="49" y="86"/>
                    <a:pt x="57" y="54"/>
                    <a:pt x="65" y="22"/>
                  </a:cubicBezTo>
                  <a:cubicBezTo>
                    <a:pt x="66" y="21"/>
                    <a:pt x="66" y="20"/>
                    <a:pt x="66" y="20"/>
                  </a:cubicBezTo>
                  <a:cubicBezTo>
                    <a:pt x="67" y="15"/>
                    <a:pt x="65" y="10"/>
                    <a:pt x="61" y="8"/>
                  </a:cubicBezTo>
                  <a:cubicBezTo>
                    <a:pt x="56" y="6"/>
                    <a:pt x="52" y="5"/>
                    <a:pt x="47" y="5"/>
                  </a:cubicBezTo>
                  <a:cubicBezTo>
                    <a:pt x="42" y="6"/>
                    <a:pt x="39" y="9"/>
                    <a:pt x="38" y="14"/>
                  </a:cubicBezTo>
                  <a:cubicBezTo>
                    <a:pt x="27" y="54"/>
                    <a:pt x="17" y="95"/>
                    <a:pt x="7" y="136"/>
                  </a:cubicBezTo>
                  <a:cubicBezTo>
                    <a:pt x="5" y="142"/>
                    <a:pt x="8" y="147"/>
                    <a:pt x="13" y="151"/>
                  </a:cubicBezTo>
                  <a:cubicBezTo>
                    <a:pt x="16" y="154"/>
                    <a:pt x="20" y="154"/>
                    <a:pt x="24" y="155"/>
                  </a:cubicBezTo>
                  <a:cubicBezTo>
                    <a:pt x="33" y="157"/>
                    <a:pt x="41" y="152"/>
                    <a:pt x="43" y="143"/>
                  </a:cubicBezTo>
                  <a:cubicBezTo>
                    <a:pt x="49" y="120"/>
                    <a:pt x="55" y="97"/>
                    <a:pt x="61" y="74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1"/>
                    <a:pt x="65" y="72"/>
                    <a:pt x="65" y="75"/>
                  </a:cubicBezTo>
                  <a:cubicBezTo>
                    <a:pt x="59" y="98"/>
                    <a:pt x="53" y="122"/>
                    <a:pt x="47" y="145"/>
                  </a:cubicBezTo>
                  <a:cubicBezTo>
                    <a:pt x="45" y="153"/>
                    <a:pt x="39" y="159"/>
                    <a:pt x="31" y="160"/>
                  </a:cubicBezTo>
                  <a:cubicBezTo>
                    <a:pt x="25" y="161"/>
                    <a:pt x="19" y="159"/>
                    <a:pt x="13" y="156"/>
                  </a:cubicBezTo>
                  <a:cubicBezTo>
                    <a:pt x="6" y="153"/>
                    <a:pt x="0" y="144"/>
                    <a:pt x="3" y="134"/>
                  </a:cubicBezTo>
                  <a:cubicBezTo>
                    <a:pt x="8" y="114"/>
                    <a:pt x="13" y="94"/>
                    <a:pt x="18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>
              <a:off x="8575577" y="160125"/>
              <a:ext cx="197729" cy="449225"/>
            </a:xfrm>
            <a:custGeom>
              <a:avLst/>
              <a:gdLst/>
              <a:ahLst/>
              <a:cxnLst/>
              <a:rect l="l" t="t" r="r" b="b"/>
              <a:pathLst>
                <a:path w="71" h="161" extrusionOk="0">
                  <a:moveTo>
                    <a:pt x="18" y="74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5" y="5"/>
                    <a:pt x="41" y="0"/>
                    <a:pt x="49" y="1"/>
                  </a:cubicBezTo>
                  <a:cubicBezTo>
                    <a:pt x="53" y="1"/>
                    <a:pt x="56" y="2"/>
                    <a:pt x="60" y="3"/>
                  </a:cubicBezTo>
                  <a:cubicBezTo>
                    <a:pt x="65" y="4"/>
                    <a:pt x="69" y="8"/>
                    <a:pt x="70" y="13"/>
                  </a:cubicBezTo>
                  <a:cubicBezTo>
                    <a:pt x="71" y="16"/>
                    <a:pt x="71" y="19"/>
                    <a:pt x="70" y="22"/>
                  </a:cubicBezTo>
                  <a:cubicBezTo>
                    <a:pt x="62" y="54"/>
                    <a:pt x="54" y="87"/>
                    <a:pt x="45" y="120"/>
                  </a:cubicBezTo>
                  <a:cubicBezTo>
                    <a:pt x="45" y="121"/>
                    <a:pt x="45" y="122"/>
                    <a:pt x="44" y="124"/>
                  </a:cubicBezTo>
                  <a:cubicBezTo>
                    <a:pt x="41" y="129"/>
                    <a:pt x="36" y="133"/>
                    <a:pt x="30" y="132"/>
                  </a:cubicBezTo>
                  <a:cubicBezTo>
                    <a:pt x="23" y="132"/>
                    <a:pt x="18" y="128"/>
                    <a:pt x="16" y="121"/>
                  </a:cubicBezTo>
                  <a:cubicBezTo>
                    <a:pt x="16" y="119"/>
                    <a:pt x="16" y="115"/>
                    <a:pt x="16" y="113"/>
                  </a:cubicBezTo>
                  <a:cubicBezTo>
                    <a:pt x="19" y="103"/>
                    <a:pt x="21" y="93"/>
                    <a:pt x="24" y="84"/>
                  </a:cubicBezTo>
                  <a:cubicBezTo>
                    <a:pt x="25" y="80"/>
                    <a:pt x="26" y="76"/>
                    <a:pt x="27" y="72"/>
                  </a:cubicBezTo>
                  <a:cubicBezTo>
                    <a:pt x="28" y="69"/>
                    <a:pt x="31" y="71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27" y="88"/>
                    <a:pt x="24" y="101"/>
                    <a:pt x="21" y="114"/>
                  </a:cubicBezTo>
                  <a:cubicBezTo>
                    <a:pt x="19" y="120"/>
                    <a:pt x="22" y="125"/>
                    <a:pt x="26" y="127"/>
                  </a:cubicBezTo>
                  <a:cubicBezTo>
                    <a:pt x="32" y="129"/>
                    <a:pt x="37" y="127"/>
                    <a:pt x="40" y="122"/>
                  </a:cubicBezTo>
                  <a:cubicBezTo>
                    <a:pt x="40" y="121"/>
                    <a:pt x="41" y="119"/>
                    <a:pt x="41" y="118"/>
                  </a:cubicBezTo>
                  <a:cubicBezTo>
                    <a:pt x="49" y="86"/>
                    <a:pt x="57" y="54"/>
                    <a:pt x="65" y="22"/>
                  </a:cubicBezTo>
                  <a:cubicBezTo>
                    <a:pt x="66" y="21"/>
                    <a:pt x="66" y="20"/>
                    <a:pt x="66" y="20"/>
                  </a:cubicBezTo>
                  <a:cubicBezTo>
                    <a:pt x="67" y="15"/>
                    <a:pt x="65" y="10"/>
                    <a:pt x="61" y="8"/>
                  </a:cubicBezTo>
                  <a:cubicBezTo>
                    <a:pt x="56" y="6"/>
                    <a:pt x="52" y="5"/>
                    <a:pt x="47" y="5"/>
                  </a:cubicBezTo>
                  <a:cubicBezTo>
                    <a:pt x="42" y="6"/>
                    <a:pt x="39" y="9"/>
                    <a:pt x="38" y="14"/>
                  </a:cubicBezTo>
                  <a:cubicBezTo>
                    <a:pt x="27" y="54"/>
                    <a:pt x="17" y="95"/>
                    <a:pt x="7" y="136"/>
                  </a:cubicBezTo>
                  <a:cubicBezTo>
                    <a:pt x="5" y="142"/>
                    <a:pt x="8" y="147"/>
                    <a:pt x="13" y="151"/>
                  </a:cubicBezTo>
                  <a:cubicBezTo>
                    <a:pt x="16" y="154"/>
                    <a:pt x="20" y="154"/>
                    <a:pt x="24" y="155"/>
                  </a:cubicBezTo>
                  <a:cubicBezTo>
                    <a:pt x="33" y="157"/>
                    <a:pt x="41" y="152"/>
                    <a:pt x="43" y="143"/>
                  </a:cubicBezTo>
                  <a:cubicBezTo>
                    <a:pt x="49" y="120"/>
                    <a:pt x="55" y="97"/>
                    <a:pt x="61" y="74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1"/>
                    <a:pt x="65" y="72"/>
                    <a:pt x="65" y="75"/>
                  </a:cubicBezTo>
                  <a:cubicBezTo>
                    <a:pt x="59" y="98"/>
                    <a:pt x="53" y="122"/>
                    <a:pt x="47" y="145"/>
                  </a:cubicBezTo>
                  <a:cubicBezTo>
                    <a:pt x="45" y="153"/>
                    <a:pt x="39" y="159"/>
                    <a:pt x="31" y="160"/>
                  </a:cubicBezTo>
                  <a:cubicBezTo>
                    <a:pt x="25" y="161"/>
                    <a:pt x="19" y="159"/>
                    <a:pt x="13" y="156"/>
                  </a:cubicBezTo>
                  <a:cubicBezTo>
                    <a:pt x="6" y="153"/>
                    <a:pt x="0" y="144"/>
                    <a:pt x="3" y="134"/>
                  </a:cubicBezTo>
                  <a:cubicBezTo>
                    <a:pt x="8" y="114"/>
                    <a:pt x="13" y="94"/>
                    <a:pt x="18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6" name="Google Shape;756;p22"/>
            <p:cNvGrpSpPr/>
            <p:nvPr/>
          </p:nvGrpSpPr>
          <p:grpSpPr>
            <a:xfrm>
              <a:off x="153004" y="3955449"/>
              <a:ext cx="724435" cy="513308"/>
              <a:chOff x="6180688" y="2320538"/>
              <a:chExt cx="1149350" cy="814387"/>
            </a:xfrm>
          </p:grpSpPr>
          <p:sp>
            <p:nvSpPr>
              <p:cNvPr id="757" name="Google Shape;757;p22"/>
              <p:cNvSpPr/>
              <p:nvPr/>
            </p:nvSpPr>
            <p:spPr>
              <a:xfrm>
                <a:off x="7010950" y="2320538"/>
                <a:ext cx="319088" cy="26193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6" extrusionOk="0">
                    <a:moveTo>
                      <a:pt x="6" y="24"/>
                    </a:moveTo>
                    <a:cubicBezTo>
                      <a:pt x="7" y="23"/>
                      <a:pt x="9" y="23"/>
                      <a:pt x="10" y="23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9" y="0"/>
                      <a:pt x="102" y="1"/>
                      <a:pt x="104" y="3"/>
                    </a:cubicBezTo>
                    <a:cubicBezTo>
                      <a:pt x="105" y="5"/>
                      <a:pt x="105" y="9"/>
                      <a:pt x="103" y="1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6" y="84"/>
                      <a:pt x="43" y="86"/>
                      <a:pt x="41" y="86"/>
                    </a:cubicBezTo>
                    <a:cubicBezTo>
                      <a:pt x="38" y="86"/>
                      <a:pt x="36" y="85"/>
                      <a:pt x="34" y="8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1"/>
                      <a:pt x="2" y="27"/>
                      <a:pt x="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22"/>
              <p:cNvSpPr/>
              <p:nvPr/>
            </p:nvSpPr>
            <p:spPr>
              <a:xfrm>
                <a:off x="6180688" y="2379275"/>
                <a:ext cx="976313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48" extrusionOk="0">
                    <a:moveTo>
                      <a:pt x="17" y="166"/>
                    </a:moveTo>
                    <a:cubicBezTo>
                      <a:pt x="5" y="173"/>
                      <a:pt x="0" y="187"/>
                      <a:pt x="6" y="196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40" y="247"/>
                      <a:pt x="54" y="248"/>
                      <a:pt x="66" y="241"/>
                    </a:cubicBezTo>
                    <a:cubicBezTo>
                      <a:pt x="308" y="82"/>
                      <a:pt x="308" y="82"/>
                      <a:pt x="308" y="82"/>
                    </a:cubicBezTo>
                    <a:cubicBezTo>
                      <a:pt x="320" y="75"/>
                      <a:pt x="321" y="68"/>
                      <a:pt x="315" y="59"/>
                    </a:cubicBezTo>
                    <a:cubicBezTo>
                      <a:pt x="283" y="10"/>
                      <a:pt x="283" y="10"/>
                      <a:pt x="283" y="10"/>
                    </a:cubicBezTo>
                    <a:cubicBezTo>
                      <a:pt x="277" y="1"/>
                      <a:pt x="271" y="0"/>
                      <a:pt x="259" y="7"/>
                    </a:cubicBezTo>
                    <a:lnTo>
                      <a:pt x="17" y="16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22"/>
              <p:cNvSpPr/>
              <p:nvPr/>
            </p:nvSpPr>
            <p:spPr>
              <a:xfrm>
                <a:off x="6898238" y="2425313"/>
                <a:ext cx="185738" cy="25241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9" extrusionOk="0">
                    <a:moveTo>
                      <a:pt x="0" y="15"/>
                    </a:moveTo>
                    <a:lnTo>
                      <a:pt x="94" y="159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22"/>
              <p:cNvSpPr/>
              <p:nvPr/>
            </p:nvSpPr>
            <p:spPr>
              <a:xfrm>
                <a:off x="6841088" y="2465000"/>
                <a:ext cx="182563" cy="24923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57" extrusionOk="0">
                    <a:moveTo>
                      <a:pt x="0" y="13"/>
                    </a:moveTo>
                    <a:lnTo>
                      <a:pt x="94" y="157"/>
                    </a:lnTo>
                    <a:lnTo>
                      <a:pt x="115" y="142"/>
                    </a:lnTo>
                    <a:lnTo>
                      <a:pt x="23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22"/>
              <p:cNvSpPr/>
              <p:nvPr/>
            </p:nvSpPr>
            <p:spPr>
              <a:xfrm>
                <a:off x="6307688" y="2811075"/>
                <a:ext cx="185738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8" extrusionOk="0">
                    <a:moveTo>
                      <a:pt x="0" y="14"/>
                    </a:moveTo>
                    <a:lnTo>
                      <a:pt x="94" y="158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22"/>
              <p:cNvSpPr/>
              <p:nvPr/>
            </p:nvSpPr>
            <p:spPr>
              <a:xfrm>
                <a:off x="6250538" y="2847588"/>
                <a:ext cx="182563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60" extrusionOk="0">
                    <a:moveTo>
                      <a:pt x="0" y="16"/>
                    </a:moveTo>
                    <a:lnTo>
                      <a:pt x="94" y="160"/>
                    </a:lnTo>
                    <a:lnTo>
                      <a:pt x="115" y="144"/>
                    </a:lnTo>
                    <a:lnTo>
                      <a:pt x="23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22"/>
              <p:cNvSpPr/>
              <p:nvPr/>
            </p:nvSpPr>
            <p:spPr>
              <a:xfrm>
                <a:off x="6429925" y="2588825"/>
                <a:ext cx="471488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4" extrusionOk="0">
                    <a:moveTo>
                      <a:pt x="11" y="78"/>
                    </a:moveTo>
                    <a:cubicBezTo>
                      <a:pt x="4" y="83"/>
                      <a:pt x="0" y="92"/>
                      <a:pt x="4" y="98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4" y="113"/>
                      <a:pt x="24" y="114"/>
                      <a:pt x="32" y="109"/>
                    </a:cubicBezTo>
                    <a:cubicBezTo>
                      <a:pt x="144" y="36"/>
                      <a:pt x="144" y="36"/>
                      <a:pt x="144" y="36"/>
                    </a:cubicBezTo>
                    <a:cubicBezTo>
                      <a:pt x="152" y="31"/>
                      <a:pt x="155" y="22"/>
                      <a:pt x="151" y="16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1" y="0"/>
                      <a:pt x="132" y="0"/>
                      <a:pt x="124" y="5"/>
                    </a:cubicBezTo>
                    <a:lnTo>
                      <a:pt x="11" y="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0375" y="219125"/>
            <a:ext cx="8702828" cy="470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23"/>
          <p:cNvGrpSpPr/>
          <p:nvPr/>
        </p:nvGrpSpPr>
        <p:grpSpPr>
          <a:xfrm>
            <a:off x="5288225" y="954050"/>
            <a:ext cx="3001701" cy="2813999"/>
            <a:chOff x="5288225" y="954050"/>
            <a:chExt cx="3001701" cy="2813999"/>
          </a:xfrm>
        </p:grpSpPr>
        <p:sp>
          <p:nvSpPr>
            <p:cNvPr id="767" name="Google Shape;767;p23"/>
            <p:cNvSpPr/>
            <p:nvPr/>
          </p:nvSpPr>
          <p:spPr>
            <a:xfrm>
              <a:off x="7327225" y="3049662"/>
              <a:ext cx="715160" cy="7183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70" y="3"/>
                  </a:moveTo>
                  <a:cubicBezTo>
                    <a:pt x="77" y="33"/>
                    <a:pt x="101" y="57"/>
                    <a:pt x="132" y="65"/>
                  </a:cubicBezTo>
                  <a:cubicBezTo>
                    <a:pt x="134" y="66"/>
                    <a:pt x="134" y="69"/>
                    <a:pt x="132" y="70"/>
                  </a:cubicBezTo>
                  <a:cubicBezTo>
                    <a:pt x="101" y="77"/>
                    <a:pt x="77" y="101"/>
                    <a:pt x="70" y="132"/>
                  </a:cubicBezTo>
                  <a:cubicBezTo>
                    <a:pt x="69" y="135"/>
                    <a:pt x="65" y="135"/>
                    <a:pt x="65" y="132"/>
                  </a:cubicBezTo>
                  <a:cubicBezTo>
                    <a:pt x="57" y="101"/>
                    <a:pt x="33" y="77"/>
                    <a:pt x="3" y="70"/>
                  </a:cubicBezTo>
                  <a:cubicBezTo>
                    <a:pt x="0" y="69"/>
                    <a:pt x="0" y="66"/>
                    <a:pt x="3" y="65"/>
                  </a:cubicBezTo>
                  <a:cubicBezTo>
                    <a:pt x="33" y="57"/>
                    <a:pt x="57" y="33"/>
                    <a:pt x="65" y="3"/>
                  </a:cubicBezTo>
                  <a:cubicBezTo>
                    <a:pt x="65" y="0"/>
                    <a:pt x="69" y="0"/>
                    <a:pt x="70" y="3"/>
                  </a:cubicBezTo>
                  <a:close/>
                </a:path>
              </a:pathLst>
            </a:custGeom>
            <a:solidFill>
              <a:srgbClr val="FFCE73">
                <a:alpha val="506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23"/>
            <p:cNvSpPr/>
            <p:nvPr/>
          </p:nvSpPr>
          <p:spPr>
            <a:xfrm>
              <a:off x="7641750" y="954050"/>
              <a:ext cx="215975" cy="216950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70" y="3"/>
                  </a:moveTo>
                  <a:cubicBezTo>
                    <a:pt x="77" y="33"/>
                    <a:pt x="101" y="57"/>
                    <a:pt x="132" y="65"/>
                  </a:cubicBezTo>
                  <a:cubicBezTo>
                    <a:pt x="134" y="66"/>
                    <a:pt x="134" y="69"/>
                    <a:pt x="132" y="70"/>
                  </a:cubicBezTo>
                  <a:cubicBezTo>
                    <a:pt x="101" y="77"/>
                    <a:pt x="77" y="101"/>
                    <a:pt x="70" y="132"/>
                  </a:cubicBezTo>
                  <a:cubicBezTo>
                    <a:pt x="69" y="135"/>
                    <a:pt x="65" y="135"/>
                    <a:pt x="65" y="132"/>
                  </a:cubicBezTo>
                  <a:cubicBezTo>
                    <a:pt x="57" y="101"/>
                    <a:pt x="33" y="77"/>
                    <a:pt x="3" y="70"/>
                  </a:cubicBezTo>
                  <a:cubicBezTo>
                    <a:pt x="0" y="69"/>
                    <a:pt x="0" y="66"/>
                    <a:pt x="3" y="65"/>
                  </a:cubicBezTo>
                  <a:cubicBezTo>
                    <a:pt x="33" y="57"/>
                    <a:pt x="57" y="33"/>
                    <a:pt x="65" y="3"/>
                  </a:cubicBezTo>
                  <a:cubicBezTo>
                    <a:pt x="65" y="0"/>
                    <a:pt x="69" y="0"/>
                    <a:pt x="70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3"/>
            <p:cNvSpPr/>
            <p:nvPr/>
          </p:nvSpPr>
          <p:spPr>
            <a:xfrm>
              <a:off x="5288225" y="1661980"/>
              <a:ext cx="502800" cy="505075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70" y="3"/>
                  </a:moveTo>
                  <a:cubicBezTo>
                    <a:pt x="77" y="33"/>
                    <a:pt x="101" y="57"/>
                    <a:pt x="132" y="65"/>
                  </a:cubicBezTo>
                  <a:cubicBezTo>
                    <a:pt x="134" y="66"/>
                    <a:pt x="134" y="69"/>
                    <a:pt x="132" y="70"/>
                  </a:cubicBezTo>
                  <a:cubicBezTo>
                    <a:pt x="101" y="77"/>
                    <a:pt x="77" y="101"/>
                    <a:pt x="70" y="132"/>
                  </a:cubicBezTo>
                  <a:cubicBezTo>
                    <a:pt x="69" y="135"/>
                    <a:pt x="65" y="135"/>
                    <a:pt x="65" y="132"/>
                  </a:cubicBezTo>
                  <a:cubicBezTo>
                    <a:pt x="57" y="101"/>
                    <a:pt x="33" y="77"/>
                    <a:pt x="3" y="70"/>
                  </a:cubicBezTo>
                  <a:cubicBezTo>
                    <a:pt x="0" y="69"/>
                    <a:pt x="0" y="66"/>
                    <a:pt x="3" y="65"/>
                  </a:cubicBezTo>
                  <a:cubicBezTo>
                    <a:pt x="33" y="57"/>
                    <a:pt x="57" y="33"/>
                    <a:pt x="65" y="3"/>
                  </a:cubicBezTo>
                  <a:cubicBezTo>
                    <a:pt x="65" y="0"/>
                    <a:pt x="69" y="0"/>
                    <a:pt x="70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7957825" y="2119250"/>
              <a:ext cx="332101" cy="333600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70" y="3"/>
                  </a:moveTo>
                  <a:cubicBezTo>
                    <a:pt x="77" y="33"/>
                    <a:pt x="101" y="57"/>
                    <a:pt x="132" y="65"/>
                  </a:cubicBezTo>
                  <a:cubicBezTo>
                    <a:pt x="134" y="66"/>
                    <a:pt x="134" y="69"/>
                    <a:pt x="132" y="70"/>
                  </a:cubicBezTo>
                  <a:cubicBezTo>
                    <a:pt x="101" y="77"/>
                    <a:pt x="77" y="101"/>
                    <a:pt x="70" y="132"/>
                  </a:cubicBezTo>
                  <a:cubicBezTo>
                    <a:pt x="69" y="135"/>
                    <a:pt x="65" y="135"/>
                    <a:pt x="65" y="132"/>
                  </a:cubicBezTo>
                  <a:cubicBezTo>
                    <a:pt x="57" y="101"/>
                    <a:pt x="33" y="77"/>
                    <a:pt x="3" y="70"/>
                  </a:cubicBezTo>
                  <a:cubicBezTo>
                    <a:pt x="0" y="69"/>
                    <a:pt x="0" y="66"/>
                    <a:pt x="3" y="65"/>
                  </a:cubicBezTo>
                  <a:cubicBezTo>
                    <a:pt x="33" y="57"/>
                    <a:pt x="57" y="33"/>
                    <a:pt x="65" y="3"/>
                  </a:cubicBezTo>
                  <a:cubicBezTo>
                    <a:pt x="65" y="0"/>
                    <a:pt x="69" y="0"/>
                    <a:pt x="70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23"/>
          <p:cNvGrpSpPr/>
          <p:nvPr/>
        </p:nvGrpSpPr>
        <p:grpSpPr>
          <a:xfrm>
            <a:off x="5404478" y="608450"/>
            <a:ext cx="2743826" cy="4779289"/>
            <a:chOff x="5404478" y="608450"/>
            <a:chExt cx="2743826" cy="4779289"/>
          </a:xfrm>
        </p:grpSpPr>
        <p:grpSp>
          <p:nvGrpSpPr>
            <p:cNvPr id="772" name="Google Shape;772;p23"/>
            <p:cNvGrpSpPr/>
            <p:nvPr/>
          </p:nvGrpSpPr>
          <p:grpSpPr>
            <a:xfrm rot="2223720">
              <a:off x="5855957" y="949515"/>
              <a:ext cx="1840868" cy="2115294"/>
              <a:chOff x="5652063" y="1771263"/>
              <a:chExt cx="1714500" cy="1970087"/>
            </a:xfrm>
          </p:grpSpPr>
          <p:sp>
            <p:nvSpPr>
              <p:cNvPr id="773" name="Google Shape;773;p23"/>
              <p:cNvSpPr/>
              <p:nvPr/>
            </p:nvSpPr>
            <p:spPr>
              <a:xfrm>
                <a:off x="6272775" y="3138100"/>
                <a:ext cx="1093788" cy="6032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0" extrusionOk="0">
                    <a:moveTo>
                      <a:pt x="689" y="83"/>
                    </a:moveTo>
                    <a:lnTo>
                      <a:pt x="39" y="380"/>
                    </a:lnTo>
                    <a:lnTo>
                      <a:pt x="0" y="296"/>
                    </a:lnTo>
                    <a:lnTo>
                      <a:pt x="650" y="0"/>
                    </a:lnTo>
                    <a:lnTo>
                      <a:pt x="689" y="8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23"/>
              <p:cNvSpPr/>
              <p:nvPr/>
            </p:nvSpPr>
            <p:spPr>
              <a:xfrm>
                <a:off x="6348975" y="3233350"/>
                <a:ext cx="96202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88" extrusionOk="0">
                    <a:moveTo>
                      <a:pt x="606" y="15"/>
                    </a:moveTo>
                    <a:lnTo>
                      <a:pt x="8" y="288"/>
                    </a:lnTo>
                    <a:lnTo>
                      <a:pt x="0" y="272"/>
                    </a:lnTo>
                    <a:lnTo>
                      <a:pt x="600" y="0"/>
                    </a:lnTo>
                    <a:lnTo>
                      <a:pt x="606" y="1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23"/>
              <p:cNvSpPr/>
              <p:nvPr/>
            </p:nvSpPr>
            <p:spPr>
              <a:xfrm>
                <a:off x="5652063" y="1771263"/>
                <a:ext cx="1671638" cy="187325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180" extrusionOk="0">
                    <a:moveTo>
                      <a:pt x="1053" y="882"/>
                    </a:moveTo>
                    <a:lnTo>
                      <a:pt x="403" y="1180"/>
                    </a:lnTo>
                    <a:lnTo>
                      <a:pt x="0" y="297"/>
                    </a:lnTo>
                    <a:lnTo>
                      <a:pt x="650" y="0"/>
                    </a:lnTo>
                    <a:lnTo>
                      <a:pt x="1053" y="88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3"/>
              <p:cNvSpPr/>
              <p:nvPr/>
            </p:nvSpPr>
            <p:spPr>
              <a:xfrm>
                <a:off x="5996550" y="2139563"/>
                <a:ext cx="747713" cy="617538"/>
              </a:xfrm>
              <a:custGeom>
                <a:avLst/>
                <a:gdLst/>
                <a:ahLst/>
                <a:cxnLst/>
                <a:rect l="l" t="t" r="r" b="b"/>
                <a:pathLst>
                  <a:path w="471" h="389" extrusionOk="0">
                    <a:moveTo>
                      <a:pt x="471" y="221"/>
                    </a:moveTo>
                    <a:lnTo>
                      <a:pt x="101" y="389"/>
                    </a:lnTo>
                    <a:lnTo>
                      <a:pt x="0" y="169"/>
                    </a:lnTo>
                    <a:lnTo>
                      <a:pt x="370" y="0"/>
                    </a:lnTo>
                    <a:lnTo>
                      <a:pt x="471" y="2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3"/>
              <p:cNvSpPr/>
              <p:nvPr/>
            </p:nvSpPr>
            <p:spPr>
              <a:xfrm>
                <a:off x="6129900" y="2331650"/>
                <a:ext cx="481013" cy="236538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49" extrusionOk="0">
                    <a:moveTo>
                      <a:pt x="303" y="13"/>
                    </a:moveTo>
                    <a:lnTo>
                      <a:pt x="6" y="149"/>
                    </a:lnTo>
                    <a:lnTo>
                      <a:pt x="0" y="134"/>
                    </a:lnTo>
                    <a:lnTo>
                      <a:pt x="295" y="0"/>
                    </a:lnTo>
                    <a:lnTo>
                      <a:pt x="303" y="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23"/>
              <p:cNvSpPr/>
              <p:nvPr/>
            </p:nvSpPr>
            <p:spPr>
              <a:xfrm>
                <a:off x="6090213" y="2249100"/>
                <a:ext cx="481013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50" extrusionOk="0">
                    <a:moveTo>
                      <a:pt x="303" y="13"/>
                    </a:moveTo>
                    <a:lnTo>
                      <a:pt x="8" y="150"/>
                    </a:lnTo>
                    <a:lnTo>
                      <a:pt x="0" y="134"/>
                    </a:lnTo>
                    <a:lnTo>
                      <a:pt x="297" y="0"/>
                    </a:lnTo>
                    <a:lnTo>
                      <a:pt x="303" y="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23"/>
              <p:cNvSpPr/>
              <p:nvPr/>
            </p:nvSpPr>
            <p:spPr>
              <a:xfrm>
                <a:off x="6166413" y="2414200"/>
                <a:ext cx="481013" cy="236538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49" extrusionOk="0">
                    <a:moveTo>
                      <a:pt x="303" y="13"/>
                    </a:moveTo>
                    <a:lnTo>
                      <a:pt x="8" y="149"/>
                    </a:lnTo>
                    <a:lnTo>
                      <a:pt x="0" y="134"/>
                    </a:lnTo>
                    <a:lnTo>
                      <a:pt x="295" y="0"/>
                    </a:lnTo>
                    <a:lnTo>
                      <a:pt x="303" y="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3"/>
              <p:cNvSpPr/>
              <p:nvPr/>
            </p:nvSpPr>
            <p:spPr>
              <a:xfrm>
                <a:off x="5685400" y="2465000"/>
                <a:ext cx="195263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1" y="7"/>
                    </a:moveTo>
                    <a:cubicBezTo>
                      <a:pt x="64" y="12"/>
                      <a:pt x="61" y="17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4" y="39"/>
                      <a:pt x="2" y="34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3" y="0"/>
                      <a:pt x="59" y="2"/>
                      <a:pt x="6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23"/>
              <p:cNvSpPr/>
              <p:nvPr/>
            </p:nvSpPr>
            <p:spPr>
              <a:xfrm>
                <a:off x="5728263" y="2560250"/>
                <a:ext cx="195263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1" y="7"/>
                    </a:moveTo>
                    <a:cubicBezTo>
                      <a:pt x="64" y="12"/>
                      <a:pt x="61" y="17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4" y="39"/>
                      <a:pt x="2" y="34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3" y="0"/>
                      <a:pt x="59" y="2"/>
                      <a:pt x="6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23"/>
              <p:cNvSpPr/>
              <p:nvPr/>
            </p:nvSpPr>
            <p:spPr>
              <a:xfrm>
                <a:off x="5771125" y="2653913"/>
                <a:ext cx="193675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1" y="7"/>
                    </a:moveTo>
                    <a:cubicBezTo>
                      <a:pt x="64" y="11"/>
                      <a:pt x="62" y="17"/>
                      <a:pt x="57" y="1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0" y="41"/>
                      <a:pt x="5" y="38"/>
                      <a:pt x="2" y="34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59" y="2"/>
                      <a:pt x="6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3"/>
              <p:cNvSpPr/>
              <p:nvPr/>
            </p:nvSpPr>
            <p:spPr>
              <a:xfrm>
                <a:off x="5813988" y="2749163"/>
                <a:ext cx="193675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64" h="40" extrusionOk="0">
                    <a:moveTo>
                      <a:pt x="62" y="7"/>
                    </a:moveTo>
                    <a:cubicBezTo>
                      <a:pt x="64" y="11"/>
                      <a:pt x="62" y="17"/>
                      <a:pt x="57" y="1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0" y="40"/>
                      <a:pt x="5" y="38"/>
                      <a:pt x="2" y="33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59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3"/>
              <p:cNvSpPr/>
              <p:nvPr/>
            </p:nvSpPr>
            <p:spPr>
              <a:xfrm>
                <a:off x="5855263" y="2839650"/>
                <a:ext cx="195263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8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5" y="39"/>
                      <a:pt x="2" y="34"/>
                    </a:cubicBezTo>
                    <a:cubicBezTo>
                      <a:pt x="0" y="29"/>
                      <a:pt x="2" y="24"/>
                      <a:pt x="7" y="22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4" y="0"/>
                      <a:pt x="59" y="3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23"/>
              <p:cNvSpPr/>
              <p:nvPr/>
            </p:nvSpPr>
            <p:spPr>
              <a:xfrm>
                <a:off x="5898125" y="2934900"/>
                <a:ext cx="195263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8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5" y="39"/>
                      <a:pt x="3" y="34"/>
                    </a:cubicBezTo>
                    <a:cubicBezTo>
                      <a:pt x="0" y="29"/>
                      <a:pt x="2" y="24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59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23"/>
              <p:cNvSpPr/>
              <p:nvPr/>
            </p:nvSpPr>
            <p:spPr>
              <a:xfrm>
                <a:off x="5940988" y="3028563"/>
                <a:ext cx="195263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8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5" y="39"/>
                      <a:pt x="3" y="34"/>
                    </a:cubicBezTo>
                    <a:cubicBezTo>
                      <a:pt x="0" y="29"/>
                      <a:pt x="3" y="24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60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23"/>
              <p:cNvSpPr/>
              <p:nvPr/>
            </p:nvSpPr>
            <p:spPr>
              <a:xfrm>
                <a:off x="5983850" y="3123813"/>
                <a:ext cx="195263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8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1" y="41"/>
                      <a:pt x="5" y="39"/>
                      <a:pt x="3" y="34"/>
                    </a:cubicBezTo>
                    <a:cubicBezTo>
                      <a:pt x="0" y="29"/>
                      <a:pt x="3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60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23"/>
              <p:cNvSpPr/>
              <p:nvPr/>
            </p:nvSpPr>
            <p:spPr>
              <a:xfrm>
                <a:off x="6026713" y="3217475"/>
                <a:ext cx="195263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7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1" y="41"/>
                      <a:pt x="5" y="39"/>
                      <a:pt x="3" y="34"/>
                    </a:cubicBezTo>
                    <a:cubicBezTo>
                      <a:pt x="0" y="29"/>
                      <a:pt x="3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60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23"/>
              <p:cNvSpPr/>
              <p:nvPr/>
            </p:nvSpPr>
            <p:spPr>
              <a:xfrm>
                <a:off x="6072750" y="3312725"/>
                <a:ext cx="190500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3" h="41" extrusionOk="0">
                    <a:moveTo>
                      <a:pt x="61" y="7"/>
                    </a:moveTo>
                    <a:cubicBezTo>
                      <a:pt x="63" y="12"/>
                      <a:pt x="61" y="17"/>
                      <a:pt x="56" y="1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0" y="41"/>
                      <a:pt x="4" y="39"/>
                      <a:pt x="2" y="34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53" y="0"/>
                      <a:pt x="59" y="2"/>
                      <a:pt x="6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0" name="Google Shape;790;p23"/>
            <p:cNvGrpSpPr/>
            <p:nvPr/>
          </p:nvGrpSpPr>
          <p:grpSpPr>
            <a:xfrm rot="-3284269">
              <a:off x="6495637" y="3640770"/>
              <a:ext cx="1112734" cy="1639091"/>
              <a:chOff x="8940901" y="497675"/>
              <a:chExt cx="1147762" cy="1690688"/>
            </a:xfrm>
          </p:grpSpPr>
          <p:sp>
            <p:nvSpPr>
              <p:cNvPr id="791" name="Google Shape;791;p23"/>
              <p:cNvSpPr/>
              <p:nvPr/>
            </p:nvSpPr>
            <p:spPr>
              <a:xfrm>
                <a:off x="9815613" y="497675"/>
                <a:ext cx="2730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98" extrusionOk="0">
                    <a:moveTo>
                      <a:pt x="0" y="75"/>
                    </a:moveTo>
                    <a:cubicBezTo>
                      <a:pt x="12" y="52"/>
                      <a:pt x="26" y="23"/>
                      <a:pt x="40" y="0"/>
                    </a:cubicBezTo>
                    <a:cubicBezTo>
                      <a:pt x="90" y="20"/>
                      <a:pt x="59" y="67"/>
                      <a:pt x="42" y="9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3"/>
              <p:cNvSpPr/>
              <p:nvPr/>
            </p:nvSpPr>
            <p:spPr>
              <a:xfrm>
                <a:off x="9467951" y="667538"/>
                <a:ext cx="538163" cy="55403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82" extrusionOk="0">
                    <a:moveTo>
                      <a:pt x="0" y="102"/>
                    </a:moveTo>
                    <a:cubicBezTo>
                      <a:pt x="6" y="93"/>
                      <a:pt x="7" y="82"/>
                      <a:pt x="14" y="75"/>
                    </a:cubicBezTo>
                    <a:cubicBezTo>
                      <a:pt x="28" y="61"/>
                      <a:pt x="21" y="64"/>
                      <a:pt x="39" y="65"/>
                    </a:cubicBezTo>
                    <a:cubicBezTo>
                      <a:pt x="66" y="67"/>
                      <a:pt x="73" y="68"/>
                      <a:pt x="91" y="42"/>
                    </a:cubicBezTo>
                    <a:cubicBezTo>
                      <a:pt x="104" y="21"/>
                      <a:pt x="106" y="0"/>
                      <a:pt x="106" y="0"/>
                    </a:cubicBezTo>
                    <a:cubicBezTo>
                      <a:pt x="119" y="4"/>
                      <a:pt x="164" y="28"/>
                      <a:pt x="174" y="37"/>
                    </a:cubicBezTo>
                    <a:cubicBezTo>
                      <a:pt x="150" y="53"/>
                      <a:pt x="129" y="94"/>
                      <a:pt x="149" y="118"/>
                    </a:cubicBezTo>
                    <a:cubicBezTo>
                      <a:pt x="167" y="141"/>
                      <a:pt x="177" y="134"/>
                      <a:pt x="160" y="166"/>
                    </a:cubicBezTo>
                    <a:cubicBezTo>
                      <a:pt x="152" y="180"/>
                      <a:pt x="156" y="169"/>
                      <a:pt x="148" y="1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3"/>
              <p:cNvSpPr/>
              <p:nvPr/>
            </p:nvSpPr>
            <p:spPr>
              <a:xfrm>
                <a:off x="8940901" y="942175"/>
                <a:ext cx="1038225" cy="1246188"/>
              </a:xfrm>
              <a:custGeom>
                <a:avLst/>
                <a:gdLst/>
                <a:ahLst/>
                <a:cxnLst/>
                <a:rect l="l" t="t" r="r" b="b"/>
                <a:pathLst>
                  <a:path w="341" h="409" extrusionOk="0">
                    <a:moveTo>
                      <a:pt x="178" y="380"/>
                    </a:moveTo>
                    <a:cubicBezTo>
                      <a:pt x="168" y="399"/>
                      <a:pt x="152" y="409"/>
                      <a:pt x="133" y="399"/>
                    </a:cubicBezTo>
                    <a:cubicBezTo>
                      <a:pt x="19" y="337"/>
                      <a:pt x="19" y="337"/>
                      <a:pt x="19" y="337"/>
                    </a:cubicBezTo>
                    <a:cubicBezTo>
                      <a:pt x="0" y="327"/>
                      <a:pt x="0" y="308"/>
                      <a:pt x="10" y="289"/>
                    </a:cubicBezTo>
                    <a:cubicBezTo>
                      <a:pt x="145" y="19"/>
                      <a:pt x="145" y="19"/>
                      <a:pt x="145" y="19"/>
                    </a:cubicBezTo>
                    <a:cubicBezTo>
                      <a:pt x="155" y="0"/>
                      <a:pt x="173" y="8"/>
                      <a:pt x="192" y="18"/>
                    </a:cubicBezTo>
                    <a:cubicBezTo>
                      <a:pt x="306" y="80"/>
                      <a:pt x="306" y="80"/>
                      <a:pt x="306" y="80"/>
                    </a:cubicBezTo>
                    <a:cubicBezTo>
                      <a:pt x="325" y="90"/>
                      <a:pt x="341" y="101"/>
                      <a:pt x="331" y="120"/>
                    </a:cubicBezTo>
                    <a:lnTo>
                      <a:pt x="178" y="3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3"/>
              <p:cNvSpPr/>
              <p:nvPr/>
            </p:nvSpPr>
            <p:spPr>
              <a:xfrm>
                <a:off x="9059963" y="1121563"/>
                <a:ext cx="54133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67" extrusionOk="0">
                    <a:moveTo>
                      <a:pt x="60" y="250"/>
                    </a:moveTo>
                    <a:cubicBezTo>
                      <a:pt x="53" y="262"/>
                      <a:pt x="38" y="267"/>
                      <a:pt x="26" y="260"/>
                    </a:cubicBezTo>
                    <a:cubicBezTo>
                      <a:pt x="17" y="256"/>
                      <a:pt x="17" y="256"/>
                      <a:pt x="17" y="256"/>
                    </a:cubicBezTo>
                    <a:cubicBezTo>
                      <a:pt x="5" y="249"/>
                      <a:pt x="0" y="234"/>
                      <a:pt x="7" y="221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24" y="4"/>
                      <a:pt x="140" y="0"/>
                      <a:pt x="152" y="6"/>
                    </a:cubicBezTo>
                    <a:cubicBezTo>
                      <a:pt x="161" y="11"/>
                      <a:pt x="161" y="11"/>
                      <a:pt x="161" y="11"/>
                    </a:cubicBezTo>
                    <a:cubicBezTo>
                      <a:pt x="173" y="18"/>
                      <a:pt x="178" y="33"/>
                      <a:pt x="171" y="45"/>
                    </a:cubicBezTo>
                    <a:lnTo>
                      <a:pt x="60" y="25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23"/>
              <p:cNvSpPr/>
              <p:nvPr/>
            </p:nvSpPr>
            <p:spPr>
              <a:xfrm>
                <a:off x="9264751" y="1231100"/>
                <a:ext cx="54133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67" extrusionOk="0">
                    <a:moveTo>
                      <a:pt x="60" y="250"/>
                    </a:moveTo>
                    <a:cubicBezTo>
                      <a:pt x="53" y="263"/>
                      <a:pt x="38" y="267"/>
                      <a:pt x="26" y="261"/>
                    </a:cubicBezTo>
                    <a:cubicBezTo>
                      <a:pt x="17" y="256"/>
                      <a:pt x="17" y="256"/>
                      <a:pt x="17" y="256"/>
                    </a:cubicBezTo>
                    <a:cubicBezTo>
                      <a:pt x="5" y="249"/>
                      <a:pt x="0" y="234"/>
                      <a:pt x="7" y="222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24" y="5"/>
                      <a:pt x="140" y="0"/>
                      <a:pt x="152" y="7"/>
                    </a:cubicBezTo>
                    <a:cubicBezTo>
                      <a:pt x="161" y="11"/>
                      <a:pt x="161" y="11"/>
                      <a:pt x="161" y="11"/>
                    </a:cubicBezTo>
                    <a:cubicBezTo>
                      <a:pt x="173" y="18"/>
                      <a:pt x="178" y="33"/>
                      <a:pt x="171" y="46"/>
                    </a:cubicBezTo>
                    <a:lnTo>
                      <a:pt x="60" y="25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6" name="Google Shape;796;p23"/>
            <p:cNvGrpSpPr/>
            <p:nvPr/>
          </p:nvGrpSpPr>
          <p:grpSpPr>
            <a:xfrm rot="-5647818">
              <a:off x="6875241" y="2242369"/>
              <a:ext cx="724478" cy="513338"/>
              <a:chOff x="6180688" y="2320538"/>
              <a:chExt cx="1149350" cy="814387"/>
            </a:xfrm>
          </p:grpSpPr>
          <p:sp>
            <p:nvSpPr>
              <p:cNvPr id="797" name="Google Shape;797;p23"/>
              <p:cNvSpPr/>
              <p:nvPr/>
            </p:nvSpPr>
            <p:spPr>
              <a:xfrm>
                <a:off x="7010950" y="2320538"/>
                <a:ext cx="319088" cy="26193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6" extrusionOk="0">
                    <a:moveTo>
                      <a:pt x="6" y="24"/>
                    </a:moveTo>
                    <a:cubicBezTo>
                      <a:pt x="7" y="23"/>
                      <a:pt x="9" y="23"/>
                      <a:pt x="10" y="23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9" y="0"/>
                      <a:pt x="102" y="1"/>
                      <a:pt x="104" y="3"/>
                    </a:cubicBezTo>
                    <a:cubicBezTo>
                      <a:pt x="105" y="5"/>
                      <a:pt x="105" y="9"/>
                      <a:pt x="103" y="1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6" y="84"/>
                      <a:pt x="43" y="86"/>
                      <a:pt x="41" y="86"/>
                    </a:cubicBezTo>
                    <a:cubicBezTo>
                      <a:pt x="38" y="86"/>
                      <a:pt x="36" y="85"/>
                      <a:pt x="34" y="8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1"/>
                      <a:pt x="2" y="27"/>
                      <a:pt x="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23"/>
              <p:cNvSpPr/>
              <p:nvPr/>
            </p:nvSpPr>
            <p:spPr>
              <a:xfrm>
                <a:off x="6180688" y="2379275"/>
                <a:ext cx="976313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48" extrusionOk="0">
                    <a:moveTo>
                      <a:pt x="17" y="166"/>
                    </a:moveTo>
                    <a:cubicBezTo>
                      <a:pt x="5" y="173"/>
                      <a:pt x="0" y="187"/>
                      <a:pt x="6" y="196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40" y="247"/>
                      <a:pt x="54" y="248"/>
                      <a:pt x="66" y="241"/>
                    </a:cubicBezTo>
                    <a:cubicBezTo>
                      <a:pt x="308" y="82"/>
                      <a:pt x="308" y="82"/>
                      <a:pt x="308" y="82"/>
                    </a:cubicBezTo>
                    <a:cubicBezTo>
                      <a:pt x="320" y="75"/>
                      <a:pt x="321" y="68"/>
                      <a:pt x="315" y="59"/>
                    </a:cubicBezTo>
                    <a:cubicBezTo>
                      <a:pt x="283" y="10"/>
                      <a:pt x="283" y="10"/>
                      <a:pt x="283" y="10"/>
                    </a:cubicBezTo>
                    <a:cubicBezTo>
                      <a:pt x="277" y="1"/>
                      <a:pt x="271" y="0"/>
                      <a:pt x="259" y="7"/>
                    </a:cubicBezTo>
                    <a:lnTo>
                      <a:pt x="17" y="16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23"/>
              <p:cNvSpPr/>
              <p:nvPr/>
            </p:nvSpPr>
            <p:spPr>
              <a:xfrm>
                <a:off x="6898238" y="2425313"/>
                <a:ext cx="185738" cy="25241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9" extrusionOk="0">
                    <a:moveTo>
                      <a:pt x="0" y="15"/>
                    </a:moveTo>
                    <a:lnTo>
                      <a:pt x="94" y="159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23"/>
              <p:cNvSpPr/>
              <p:nvPr/>
            </p:nvSpPr>
            <p:spPr>
              <a:xfrm>
                <a:off x="6841088" y="2465000"/>
                <a:ext cx="182563" cy="24923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57" extrusionOk="0">
                    <a:moveTo>
                      <a:pt x="0" y="13"/>
                    </a:moveTo>
                    <a:lnTo>
                      <a:pt x="94" y="157"/>
                    </a:lnTo>
                    <a:lnTo>
                      <a:pt x="115" y="142"/>
                    </a:lnTo>
                    <a:lnTo>
                      <a:pt x="23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23"/>
              <p:cNvSpPr/>
              <p:nvPr/>
            </p:nvSpPr>
            <p:spPr>
              <a:xfrm>
                <a:off x="6307688" y="2811075"/>
                <a:ext cx="185738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8" extrusionOk="0">
                    <a:moveTo>
                      <a:pt x="0" y="14"/>
                    </a:moveTo>
                    <a:lnTo>
                      <a:pt x="94" y="158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3"/>
              <p:cNvSpPr/>
              <p:nvPr/>
            </p:nvSpPr>
            <p:spPr>
              <a:xfrm>
                <a:off x="6250538" y="2847588"/>
                <a:ext cx="182563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60" extrusionOk="0">
                    <a:moveTo>
                      <a:pt x="0" y="16"/>
                    </a:moveTo>
                    <a:lnTo>
                      <a:pt x="94" y="160"/>
                    </a:lnTo>
                    <a:lnTo>
                      <a:pt x="115" y="144"/>
                    </a:lnTo>
                    <a:lnTo>
                      <a:pt x="23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23"/>
              <p:cNvSpPr/>
              <p:nvPr/>
            </p:nvSpPr>
            <p:spPr>
              <a:xfrm>
                <a:off x="6429925" y="2588825"/>
                <a:ext cx="471488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4" extrusionOk="0">
                    <a:moveTo>
                      <a:pt x="11" y="78"/>
                    </a:moveTo>
                    <a:cubicBezTo>
                      <a:pt x="4" y="83"/>
                      <a:pt x="0" y="92"/>
                      <a:pt x="4" y="98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4" y="113"/>
                      <a:pt x="24" y="114"/>
                      <a:pt x="32" y="109"/>
                    </a:cubicBezTo>
                    <a:cubicBezTo>
                      <a:pt x="144" y="36"/>
                      <a:pt x="144" y="36"/>
                      <a:pt x="144" y="36"/>
                    </a:cubicBezTo>
                    <a:cubicBezTo>
                      <a:pt x="152" y="31"/>
                      <a:pt x="155" y="22"/>
                      <a:pt x="151" y="16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1" y="0"/>
                      <a:pt x="132" y="0"/>
                      <a:pt x="124" y="5"/>
                    </a:cubicBezTo>
                    <a:lnTo>
                      <a:pt x="11" y="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23"/>
            <p:cNvGrpSpPr/>
            <p:nvPr/>
          </p:nvGrpSpPr>
          <p:grpSpPr>
            <a:xfrm rot="-3025213">
              <a:off x="5819988" y="3296918"/>
              <a:ext cx="724441" cy="513312"/>
              <a:chOff x="6180688" y="2320538"/>
              <a:chExt cx="1149350" cy="814387"/>
            </a:xfrm>
          </p:grpSpPr>
          <p:sp>
            <p:nvSpPr>
              <p:cNvPr id="805" name="Google Shape;805;p23"/>
              <p:cNvSpPr/>
              <p:nvPr/>
            </p:nvSpPr>
            <p:spPr>
              <a:xfrm>
                <a:off x="7010950" y="2320538"/>
                <a:ext cx="319088" cy="26193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6" extrusionOk="0">
                    <a:moveTo>
                      <a:pt x="6" y="24"/>
                    </a:moveTo>
                    <a:cubicBezTo>
                      <a:pt x="7" y="23"/>
                      <a:pt x="9" y="23"/>
                      <a:pt x="10" y="23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9" y="0"/>
                      <a:pt x="102" y="1"/>
                      <a:pt x="104" y="3"/>
                    </a:cubicBezTo>
                    <a:cubicBezTo>
                      <a:pt x="105" y="5"/>
                      <a:pt x="105" y="9"/>
                      <a:pt x="103" y="1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6" y="84"/>
                      <a:pt x="43" y="86"/>
                      <a:pt x="41" y="86"/>
                    </a:cubicBezTo>
                    <a:cubicBezTo>
                      <a:pt x="38" y="86"/>
                      <a:pt x="36" y="85"/>
                      <a:pt x="34" y="8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1"/>
                      <a:pt x="2" y="27"/>
                      <a:pt x="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23"/>
              <p:cNvSpPr/>
              <p:nvPr/>
            </p:nvSpPr>
            <p:spPr>
              <a:xfrm>
                <a:off x="6180688" y="2379275"/>
                <a:ext cx="976313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48" extrusionOk="0">
                    <a:moveTo>
                      <a:pt x="17" y="166"/>
                    </a:moveTo>
                    <a:cubicBezTo>
                      <a:pt x="5" y="173"/>
                      <a:pt x="0" y="187"/>
                      <a:pt x="6" y="196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40" y="247"/>
                      <a:pt x="54" y="248"/>
                      <a:pt x="66" y="241"/>
                    </a:cubicBezTo>
                    <a:cubicBezTo>
                      <a:pt x="308" y="82"/>
                      <a:pt x="308" y="82"/>
                      <a:pt x="308" y="82"/>
                    </a:cubicBezTo>
                    <a:cubicBezTo>
                      <a:pt x="320" y="75"/>
                      <a:pt x="321" y="68"/>
                      <a:pt x="315" y="59"/>
                    </a:cubicBezTo>
                    <a:cubicBezTo>
                      <a:pt x="283" y="10"/>
                      <a:pt x="283" y="10"/>
                      <a:pt x="283" y="10"/>
                    </a:cubicBezTo>
                    <a:cubicBezTo>
                      <a:pt x="277" y="1"/>
                      <a:pt x="271" y="0"/>
                      <a:pt x="259" y="7"/>
                    </a:cubicBezTo>
                    <a:lnTo>
                      <a:pt x="17" y="16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23"/>
              <p:cNvSpPr/>
              <p:nvPr/>
            </p:nvSpPr>
            <p:spPr>
              <a:xfrm>
                <a:off x="6898238" y="2425313"/>
                <a:ext cx="185738" cy="25241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9" extrusionOk="0">
                    <a:moveTo>
                      <a:pt x="0" y="15"/>
                    </a:moveTo>
                    <a:lnTo>
                      <a:pt x="94" y="159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23"/>
              <p:cNvSpPr/>
              <p:nvPr/>
            </p:nvSpPr>
            <p:spPr>
              <a:xfrm>
                <a:off x="6841088" y="2465000"/>
                <a:ext cx="182563" cy="24923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57" extrusionOk="0">
                    <a:moveTo>
                      <a:pt x="0" y="13"/>
                    </a:moveTo>
                    <a:lnTo>
                      <a:pt x="94" y="157"/>
                    </a:lnTo>
                    <a:lnTo>
                      <a:pt x="115" y="142"/>
                    </a:lnTo>
                    <a:lnTo>
                      <a:pt x="23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23"/>
              <p:cNvSpPr/>
              <p:nvPr/>
            </p:nvSpPr>
            <p:spPr>
              <a:xfrm>
                <a:off x="6307688" y="2811075"/>
                <a:ext cx="185738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8" extrusionOk="0">
                    <a:moveTo>
                      <a:pt x="0" y="14"/>
                    </a:moveTo>
                    <a:lnTo>
                      <a:pt x="94" y="158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3"/>
              <p:cNvSpPr/>
              <p:nvPr/>
            </p:nvSpPr>
            <p:spPr>
              <a:xfrm>
                <a:off x="6250538" y="2847588"/>
                <a:ext cx="182563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60" extrusionOk="0">
                    <a:moveTo>
                      <a:pt x="0" y="16"/>
                    </a:moveTo>
                    <a:lnTo>
                      <a:pt x="94" y="160"/>
                    </a:lnTo>
                    <a:lnTo>
                      <a:pt x="115" y="144"/>
                    </a:lnTo>
                    <a:lnTo>
                      <a:pt x="23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3"/>
              <p:cNvSpPr/>
              <p:nvPr/>
            </p:nvSpPr>
            <p:spPr>
              <a:xfrm>
                <a:off x="6429925" y="2588825"/>
                <a:ext cx="471488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4" extrusionOk="0">
                    <a:moveTo>
                      <a:pt x="11" y="78"/>
                    </a:moveTo>
                    <a:cubicBezTo>
                      <a:pt x="4" y="83"/>
                      <a:pt x="0" y="92"/>
                      <a:pt x="4" y="98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4" y="113"/>
                      <a:pt x="24" y="114"/>
                      <a:pt x="32" y="109"/>
                    </a:cubicBezTo>
                    <a:cubicBezTo>
                      <a:pt x="144" y="36"/>
                      <a:pt x="144" y="36"/>
                      <a:pt x="144" y="36"/>
                    </a:cubicBezTo>
                    <a:cubicBezTo>
                      <a:pt x="152" y="31"/>
                      <a:pt x="155" y="22"/>
                      <a:pt x="151" y="16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1" y="0"/>
                      <a:pt x="132" y="0"/>
                      <a:pt x="124" y="5"/>
                    </a:cubicBezTo>
                    <a:lnTo>
                      <a:pt x="11" y="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2" name="Google Shape;812;p23"/>
            <p:cNvSpPr/>
            <p:nvPr/>
          </p:nvSpPr>
          <p:spPr>
            <a:xfrm>
              <a:off x="7049199" y="3049650"/>
              <a:ext cx="197729" cy="449225"/>
            </a:xfrm>
            <a:custGeom>
              <a:avLst/>
              <a:gdLst/>
              <a:ahLst/>
              <a:cxnLst/>
              <a:rect l="l" t="t" r="r" b="b"/>
              <a:pathLst>
                <a:path w="71" h="161" extrusionOk="0">
                  <a:moveTo>
                    <a:pt x="18" y="74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5" y="5"/>
                    <a:pt x="41" y="0"/>
                    <a:pt x="49" y="1"/>
                  </a:cubicBezTo>
                  <a:cubicBezTo>
                    <a:pt x="53" y="1"/>
                    <a:pt x="56" y="2"/>
                    <a:pt x="60" y="3"/>
                  </a:cubicBezTo>
                  <a:cubicBezTo>
                    <a:pt x="65" y="4"/>
                    <a:pt x="69" y="8"/>
                    <a:pt x="70" y="13"/>
                  </a:cubicBezTo>
                  <a:cubicBezTo>
                    <a:pt x="71" y="16"/>
                    <a:pt x="71" y="19"/>
                    <a:pt x="70" y="22"/>
                  </a:cubicBezTo>
                  <a:cubicBezTo>
                    <a:pt x="62" y="54"/>
                    <a:pt x="54" y="87"/>
                    <a:pt x="45" y="120"/>
                  </a:cubicBezTo>
                  <a:cubicBezTo>
                    <a:pt x="45" y="121"/>
                    <a:pt x="45" y="122"/>
                    <a:pt x="44" y="124"/>
                  </a:cubicBezTo>
                  <a:cubicBezTo>
                    <a:pt x="41" y="129"/>
                    <a:pt x="36" y="133"/>
                    <a:pt x="30" y="132"/>
                  </a:cubicBezTo>
                  <a:cubicBezTo>
                    <a:pt x="23" y="132"/>
                    <a:pt x="18" y="128"/>
                    <a:pt x="16" y="121"/>
                  </a:cubicBezTo>
                  <a:cubicBezTo>
                    <a:pt x="16" y="119"/>
                    <a:pt x="16" y="115"/>
                    <a:pt x="16" y="113"/>
                  </a:cubicBezTo>
                  <a:cubicBezTo>
                    <a:pt x="19" y="103"/>
                    <a:pt x="21" y="93"/>
                    <a:pt x="24" y="84"/>
                  </a:cubicBezTo>
                  <a:cubicBezTo>
                    <a:pt x="25" y="80"/>
                    <a:pt x="26" y="76"/>
                    <a:pt x="27" y="72"/>
                  </a:cubicBezTo>
                  <a:cubicBezTo>
                    <a:pt x="28" y="69"/>
                    <a:pt x="31" y="71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27" y="88"/>
                    <a:pt x="24" y="101"/>
                    <a:pt x="21" y="114"/>
                  </a:cubicBezTo>
                  <a:cubicBezTo>
                    <a:pt x="19" y="120"/>
                    <a:pt x="22" y="125"/>
                    <a:pt x="26" y="127"/>
                  </a:cubicBezTo>
                  <a:cubicBezTo>
                    <a:pt x="32" y="129"/>
                    <a:pt x="37" y="127"/>
                    <a:pt x="40" y="122"/>
                  </a:cubicBezTo>
                  <a:cubicBezTo>
                    <a:pt x="40" y="121"/>
                    <a:pt x="41" y="119"/>
                    <a:pt x="41" y="118"/>
                  </a:cubicBezTo>
                  <a:cubicBezTo>
                    <a:pt x="49" y="86"/>
                    <a:pt x="57" y="54"/>
                    <a:pt x="65" y="22"/>
                  </a:cubicBezTo>
                  <a:cubicBezTo>
                    <a:pt x="66" y="21"/>
                    <a:pt x="66" y="20"/>
                    <a:pt x="66" y="20"/>
                  </a:cubicBezTo>
                  <a:cubicBezTo>
                    <a:pt x="67" y="15"/>
                    <a:pt x="65" y="10"/>
                    <a:pt x="61" y="8"/>
                  </a:cubicBezTo>
                  <a:cubicBezTo>
                    <a:pt x="56" y="6"/>
                    <a:pt x="52" y="5"/>
                    <a:pt x="47" y="5"/>
                  </a:cubicBezTo>
                  <a:cubicBezTo>
                    <a:pt x="42" y="6"/>
                    <a:pt x="39" y="9"/>
                    <a:pt x="38" y="14"/>
                  </a:cubicBezTo>
                  <a:cubicBezTo>
                    <a:pt x="27" y="54"/>
                    <a:pt x="17" y="95"/>
                    <a:pt x="7" y="136"/>
                  </a:cubicBezTo>
                  <a:cubicBezTo>
                    <a:pt x="5" y="142"/>
                    <a:pt x="8" y="147"/>
                    <a:pt x="13" y="151"/>
                  </a:cubicBezTo>
                  <a:cubicBezTo>
                    <a:pt x="16" y="154"/>
                    <a:pt x="20" y="154"/>
                    <a:pt x="24" y="155"/>
                  </a:cubicBezTo>
                  <a:cubicBezTo>
                    <a:pt x="33" y="157"/>
                    <a:pt x="41" y="152"/>
                    <a:pt x="43" y="143"/>
                  </a:cubicBezTo>
                  <a:cubicBezTo>
                    <a:pt x="49" y="120"/>
                    <a:pt x="55" y="97"/>
                    <a:pt x="61" y="74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1"/>
                    <a:pt x="65" y="72"/>
                    <a:pt x="65" y="75"/>
                  </a:cubicBezTo>
                  <a:cubicBezTo>
                    <a:pt x="59" y="98"/>
                    <a:pt x="53" y="122"/>
                    <a:pt x="47" y="145"/>
                  </a:cubicBezTo>
                  <a:cubicBezTo>
                    <a:pt x="45" y="153"/>
                    <a:pt x="39" y="159"/>
                    <a:pt x="31" y="160"/>
                  </a:cubicBezTo>
                  <a:cubicBezTo>
                    <a:pt x="25" y="161"/>
                    <a:pt x="19" y="159"/>
                    <a:pt x="13" y="156"/>
                  </a:cubicBezTo>
                  <a:cubicBezTo>
                    <a:pt x="6" y="153"/>
                    <a:pt x="0" y="144"/>
                    <a:pt x="3" y="134"/>
                  </a:cubicBezTo>
                  <a:cubicBezTo>
                    <a:pt x="8" y="114"/>
                    <a:pt x="13" y="94"/>
                    <a:pt x="18" y="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23"/>
            <p:cNvSpPr/>
            <p:nvPr/>
          </p:nvSpPr>
          <p:spPr>
            <a:xfrm rot="-3765839">
              <a:off x="5550577" y="2823000"/>
              <a:ext cx="197729" cy="449225"/>
            </a:xfrm>
            <a:custGeom>
              <a:avLst/>
              <a:gdLst/>
              <a:ahLst/>
              <a:cxnLst/>
              <a:rect l="l" t="t" r="r" b="b"/>
              <a:pathLst>
                <a:path w="71" h="161" extrusionOk="0">
                  <a:moveTo>
                    <a:pt x="18" y="74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5" y="5"/>
                    <a:pt x="41" y="0"/>
                    <a:pt x="49" y="1"/>
                  </a:cubicBezTo>
                  <a:cubicBezTo>
                    <a:pt x="53" y="1"/>
                    <a:pt x="56" y="2"/>
                    <a:pt x="60" y="3"/>
                  </a:cubicBezTo>
                  <a:cubicBezTo>
                    <a:pt x="65" y="4"/>
                    <a:pt x="69" y="8"/>
                    <a:pt x="70" y="13"/>
                  </a:cubicBezTo>
                  <a:cubicBezTo>
                    <a:pt x="71" y="16"/>
                    <a:pt x="71" y="19"/>
                    <a:pt x="70" y="22"/>
                  </a:cubicBezTo>
                  <a:cubicBezTo>
                    <a:pt x="62" y="54"/>
                    <a:pt x="54" y="87"/>
                    <a:pt x="45" y="120"/>
                  </a:cubicBezTo>
                  <a:cubicBezTo>
                    <a:pt x="45" y="121"/>
                    <a:pt x="45" y="122"/>
                    <a:pt x="44" y="124"/>
                  </a:cubicBezTo>
                  <a:cubicBezTo>
                    <a:pt x="41" y="129"/>
                    <a:pt x="36" y="133"/>
                    <a:pt x="30" y="132"/>
                  </a:cubicBezTo>
                  <a:cubicBezTo>
                    <a:pt x="23" y="132"/>
                    <a:pt x="18" y="128"/>
                    <a:pt x="16" y="121"/>
                  </a:cubicBezTo>
                  <a:cubicBezTo>
                    <a:pt x="16" y="119"/>
                    <a:pt x="16" y="115"/>
                    <a:pt x="16" y="113"/>
                  </a:cubicBezTo>
                  <a:cubicBezTo>
                    <a:pt x="19" y="103"/>
                    <a:pt x="21" y="93"/>
                    <a:pt x="24" y="84"/>
                  </a:cubicBezTo>
                  <a:cubicBezTo>
                    <a:pt x="25" y="80"/>
                    <a:pt x="26" y="76"/>
                    <a:pt x="27" y="72"/>
                  </a:cubicBezTo>
                  <a:cubicBezTo>
                    <a:pt x="28" y="69"/>
                    <a:pt x="31" y="71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27" y="88"/>
                    <a:pt x="24" y="101"/>
                    <a:pt x="21" y="114"/>
                  </a:cubicBezTo>
                  <a:cubicBezTo>
                    <a:pt x="19" y="120"/>
                    <a:pt x="22" y="125"/>
                    <a:pt x="26" y="127"/>
                  </a:cubicBezTo>
                  <a:cubicBezTo>
                    <a:pt x="32" y="129"/>
                    <a:pt x="37" y="127"/>
                    <a:pt x="40" y="122"/>
                  </a:cubicBezTo>
                  <a:cubicBezTo>
                    <a:pt x="40" y="121"/>
                    <a:pt x="41" y="119"/>
                    <a:pt x="41" y="118"/>
                  </a:cubicBezTo>
                  <a:cubicBezTo>
                    <a:pt x="49" y="86"/>
                    <a:pt x="57" y="54"/>
                    <a:pt x="65" y="22"/>
                  </a:cubicBezTo>
                  <a:cubicBezTo>
                    <a:pt x="66" y="21"/>
                    <a:pt x="66" y="20"/>
                    <a:pt x="66" y="20"/>
                  </a:cubicBezTo>
                  <a:cubicBezTo>
                    <a:pt x="67" y="15"/>
                    <a:pt x="65" y="10"/>
                    <a:pt x="61" y="8"/>
                  </a:cubicBezTo>
                  <a:cubicBezTo>
                    <a:pt x="56" y="6"/>
                    <a:pt x="52" y="5"/>
                    <a:pt x="47" y="5"/>
                  </a:cubicBezTo>
                  <a:cubicBezTo>
                    <a:pt x="42" y="6"/>
                    <a:pt x="39" y="9"/>
                    <a:pt x="38" y="14"/>
                  </a:cubicBezTo>
                  <a:cubicBezTo>
                    <a:pt x="27" y="54"/>
                    <a:pt x="17" y="95"/>
                    <a:pt x="7" y="136"/>
                  </a:cubicBezTo>
                  <a:cubicBezTo>
                    <a:pt x="5" y="142"/>
                    <a:pt x="8" y="147"/>
                    <a:pt x="13" y="151"/>
                  </a:cubicBezTo>
                  <a:cubicBezTo>
                    <a:pt x="16" y="154"/>
                    <a:pt x="20" y="154"/>
                    <a:pt x="24" y="155"/>
                  </a:cubicBezTo>
                  <a:cubicBezTo>
                    <a:pt x="33" y="157"/>
                    <a:pt x="41" y="152"/>
                    <a:pt x="43" y="143"/>
                  </a:cubicBezTo>
                  <a:cubicBezTo>
                    <a:pt x="49" y="120"/>
                    <a:pt x="55" y="97"/>
                    <a:pt x="61" y="74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1"/>
                    <a:pt x="65" y="72"/>
                    <a:pt x="65" y="75"/>
                  </a:cubicBezTo>
                  <a:cubicBezTo>
                    <a:pt x="59" y="98"/>
                    <a:pt x="53" y="122"/>
                    <a:pt x="47" y="145"/>
                  </a:cubicBezTo>
                  <a:cubicBezTo>
                    <a:pt x="45" y="153"/>
                    <a:pt x="39" y="159"/>
                    <a:pt x="31" y="160"/>
                  </a:cubicBezTo>
                  <a:cubicBezTo>
                    <a:pt x="25" y="161"/>
                    <a:pt x="19" y="159"/>
                    <a:pt x="13" y="156"/>
                  </a:cubicBezTo>
                  <a:cubicBezTo>
                    <a:pt x="6" y="153"/>
                    <a:pt x="0" y="144"/>
                    <a:pt x="3" y="134"/>
                  </a:cubicBezTo>
                  <a:cubicBezTo>
                    <a:pt x="8" y="114"/>
                    <a:pt x="13" y="94"/>
                    <a:pt x="18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4" name="Google Shape;814;p23"/>
            <p:cNvGrpSpPr/>
            <p:nvPr/>
          </p:nvGrpSpPr>
          <p:grpSpPr>
            <a:xfrm rot="-10580157">
              <a:off x="5523889" y="1118943"/>
              <a:ext cx="363973" cy="216195"/>
              <a:chOff x="6191763" y="4215150"/>
              <a:chExt cx="261938" cy="155576"/>
            </a:xfrm>
          </p:grpSpPr>
          <p:sp>
            <p:nvSpPr>
              <p:cNvPr id="815" name="Google Shape;815;p23"/>
              <p:cNvSpPr/>
              <p:nvPr/>
            </p:nvSpPr>
            <p:spPr>
              <a:xfrm>
                <a:off x="6302888" y="4215150"/>
                <a:ext cx="150813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95" h="59" extrusionOk="0">
                    <a:moveTo>
                      <a:pt x="95" y="0"/>
                    </a:moveTo>
                    <a:lnTo>
                      <a:pt x="56" y="30"/>
                    </a:lnTo>
                    <a:lnTo>
                      <a:pt x="16" y="59"/>
                    </a:lnTo>
                    <a:lnTo>
                      <a:pt x="8" y="44"/>
                    </a:lnTo>
                    <a:lnTo>
                      <a:pt x="0" y="28"/>
                    </a:lnTo>
                    <a:lnTo>
                      <a:pt x="47" y="15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3"/>
              <p:cNvSpPr/>
              <p:nvPr/>
            </p:nvSpPr>
            <p:spPr>
              <a:xfrm>
                <a:off x="6191763" y="4232613"/>
                <a:ext cx="160338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62" h="53" extrusionOk="0">
                    <a:moveTo>
                      <a:pt x="33" y="15"/>
                    </a:moveTo>
                    <a:cubicBezTo>
                      <a:pt x="13" y="27"/>
                      <a:pt x="13" y="27"/>
                      <a:pt x="13" y="27"/>
                    </a:cubicBezTo>
                    <a:cubicBezTo>
                      <a:pt x="11" y="25"/>
                      <a:pt x="8" y="24"/>
                      <a:pt x="5" y="25"/>
                    </a:cubicBezTo>
                    <a:cubicBezTo>
                      <a:pt x="1" y="27"/>
                      <a:pt x="0" y="31"/>
                      <a:pt x="2" y="3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0" y="51"/>
                      <a:pt x="14" y="53"/>
                      <a:pt x="18" y="51"/>
                    </a:cubicBezTo>
                    <a:cubicBezTo>
                      <a:pt x="21" y="50"/>
                      <a:pt x="22" y="46"/>
                      <a:pt x="21" y="43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5" y="39"/>
                      <a:pt x="51" y="41"/>
                      <a:pt x="55" y="38"/>
                    </a:cubicBezTo>
                    <a:cubicBezTo>
                      <a:pt x="60" y="36"/>
                      <a:pt x="62" y="30"/>
                      <a:pt x="60" y="25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2"/>
                      <a:pt x="42" y="0"/>
                      <a:pt x="37" y="3"/>
                    </a:cubicBezTo>
                    <a:cubicBezTo>
                      <a:pt x="33" y="5"/>
                      <a:pt x="31" y="10"/>
                      <a:pt x="33" y="1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74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Black"/>
              <a:buNone/>
              <a:defRPr sz="3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048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8" r:id="rId4"/>
    <p:sldLayoutId id="214748366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538529-5B56-EC40-AEF2-0A310140DCC2}"/>
              </a:ext>
            </a:extLst>
          </p:cNvPr>
          <p:cNvSpPr txBox="1"/>
          <p:nvPr/>
        </p:nvSpPr>
        <p:spPr>
          <a:xfrm>
            <a:off x="1220334" y="1013724"/>
            <a:ext cx="70602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Мастер-класс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«Языковые ключи: эффективные методы и упражнения на уроке русского языка»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8F7FF-C685-5D41-B58E-FCCA8356E59F}"/>
              </a:ext>
            </a:extLst>
          </p:cNvPr>
          <p:cNvSpPr txBox="1"/>
          <p:nvPr/>
        </p:nvSpPr>
        <p:spPr>
          <a:xfrm>
            <a:off x="5442439" y="3569677"/>
            <a:ext cx="31518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Подготовила:</a:t>
            </a:r>
          </a:p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учитель начальных классов </a:t>
            </a:r>
          </a:p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первой квалификационной категории</a:t>
            </a:r>
          </a:p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Филиппова Карина Александровна</a:t>
            </a:r>
          </a:p>
        </p:txBody>
      </p:sp>
      <p:grpSp>
        <p:nvGrpSpPr>
          <p:cNvPr id="60" name="Google Shape;954;p31">
            <a:extLst>
              <a:ext uri="{FF2B5EF4-FFF2-40B4-BE49-F238E27FC236}">
                <a16:creationId xmlns:a16="http://schemas.microsoft.com/office/drawing/2014/main" id="{361BDA5A-670C-1D48-9858-BFCA740FAC49}"/>
              </a:ext>
            </a:extLst>
          </p:cNvPr>
          <p:cNvGrpSpPr/>
          <p:nvPr/>
        </p:nvGrpSpPr>
        <p:grpSpPr>
          <a:xfrm>
            <a:off x="-448404" y="2371970"/>
            <a:ext cx="2795180" cy="3730422"/>
            <a:chOff x="200204" y="1923562"/>
            <a:chExt cx="2795180" cy="3730422"/>
          </a:xfrm>
        </p:grpSpPr>
        <p:grpSp>
          <p:nvGrpSpPr>
            <p:cNvPr id="61" name="Google Shape;955;p31">
              <a:extLst>
                <a:ext uri="{FF2B5EF4-FFF2-40B4-BE49-F238E27FC236}">
                  <a16:creationId xmlns:a16="http://schemas.microsoft.com/office/drawing/2014/main" id="{8EA59C9E-803B-9B4D-8631-574FCFDF7DD9}"/>
                </a:ext>
              </a:extLst>
            </p:cNvPr>
            <p:cNvGrpSpPr/>
            <p:nvPr/>
          </p:nvGrpSpPr>
          <p:grpSpPr>
            <a:xfrm rot="-1428406">
              <a:off x="1340771" y="4405281"/>
              <a:ext cx="1520814" cy="983601"/>
              <a:chOff x="1689312" y="3648108"/>
              <a:chExt cx="1361459" cy="880464"/>
            </a:xfrm>
          </p:grpSpPr>
          <p:sp>
            <p:nvSpPr>
              <p:cNvPr id="88" name="Google Shape;956;p31">
                <a:extLst>
                  <a:ext uri="{FF2B5EF4-FFF2-40B4-BE49-F238E27FC236}">
                    <a16:creationId xmlns:a16="http://schemas.microsoft.com/office/drawing/2014/main" id="{8C4E12BE-4F50-8649-A18F-B54AEEEAF50E}"/>
                  </a:ext>
                </a:extLst>
              </p:cNvPr>
              <p:cNvSpPr/>
              <p:nvPr/>
            </p:nvSpPr>
            <p:spPr>
              <a:xfrm>
                <a:off x="1928450" y="4324760"/>
                <a:ext cx="1038078" cy="203812"/>
              </a:xfrm>
              <a:custGeom>
                <a:avLst/>
                <a:gdLst/>
                <a:ahLst/>
                <a:cxnLst/>
                <a:rect l="l" t="t" r="r" b="b"/>
                <a:pathLst>
                  <a:path w="233" h="46" extrusionOk="0">
                    <a:moveTo>
                      <a:pt x="232" y="0"/>
                    </a:moveTo>
                    <a:cubicBezTo>
                      <a:pt x="233" y="11"/>
                      <a:pt x="183" y="27"/>
                      <a:pt x="119" y="37"/>
                    </a:cubicBezTo>
                    <a:cubicBezTo>
                      <a:pt x="54" y="46"/>
                      <a:pt x="1" y="45"/>
                      <a:pt x="0" y="34"/>
                    </a:cubicBezTo>
                    <a:cubicBezTo>
                      <a:pt x="232" y="0"/>
                      <a:pt x="232" y="0"/>
                      <a:pt x="232" y="0"/>
                    </a:cubicBezTo>
                  </a:path>
                </a:pathLst>
              </a:custGeom>
              <a:solidFill>
                <a:srgbClr val="FA7C6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957;p31">
                <a:extLst>
                  <a:ext uri="{FF2B5EF4-FFF2-40B4-BE49-F238E27FC236}">
                    <a16:creationId xmlns:a16="http://schemas.microsoft.com/office/drawing/2014/main" id="{DC62B8C4-A3B3-E342-ADBC-68D1A2CF2A36}"/>
                  </a:ext>
                </a:extLst>
              </p:cNvPr>
              <p:cNvSpPr/>
              <p:nvPr/>
            </p:nvSpPr>
            <p:spPr>
              <a:xfrm>
                <a:off x="1933885" y="4338348"/>
                <a:ext cx="1024492" cy="179354"/>
              </a:xfrm>
              <a:custGeom>
                <a:avLst/>
                <a:gdLst/>
                <a:ahLst/>
                <a:cxnLst/>
                <a:rect l="l" t="t" r="r" b="b"/>
                <a:pathLst>
                  <a:path w="230" h="40" extrusionOk="0">
                    <a:moveTo>
                      <a:pt x="230" y="0"/>
                    </a:moveTo>
                    <a:cubicBezTo>
                      <a:pt x="206" y="7"/>
                      <a:pt x="164" y="15"/>
                      <a:pt x="116" y="22"/>
                    </a:cubicBezTo>
                    <a:cubicBezTo>
                      <a:pt x="68" y="29"/>
                      <a:pt x="25" y="33"/>
                      <a:pt x="0" y="33"/>
                    </a:cubicBezTo>
                    <a:cubicBezTo>
                      <a:pt x="5" y="38"/>
                      <a:pt x="20" y="40"/>
                      <a:pt x="42" y="40"/>
                    </a:cubicBezTo>
                    <a:cubicBezTo>
                      <a:pt x="62" y="40"/>
                      <a:pt x="89" y="38"/>
                      <a:pt x="118" y="34"/>
                    </a:cubicBezTo>
                    <a:cubicBezTo>
                      <a:pt x="176" y="25"/>
                      <a:pt x="223" y="11"/>
                      <a:pt x="23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58;p31">
                <a:extLst>
                  <a:ext uri="{FF2B5EF4-FFF2-40B4-BE49-F238E27FC236}">
                    <a16:creationId xmlns:a16="http://schemas.microsoft.com/office/drawing/2014/main" id="{1268C1D3-E48F-2046-ABD6-06ED7196C496}"/>
                  </a:ext>
                </a:extLst>
              </p:cNvPr>
              <p:cNvSpPr/>
              <p:nvPr/>
            </p:nvSpPr>
            <p:spPr>
              <a:xfrm>
                <a:off x="1830621" y="4267694"/>
                <a:ext cx="1220150" cy="23642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53" extrusionOk="0">
                    <a:moveTo>
                      <a:pt x="273" y="7"/>
                    </a:moveTo>
                    <a:cubicBezTo>
                      <a:pt x="274" y="13"/>
                      <a:pt x="214" y="27"/>
                      <a:pt x="139" y="38"/>
                    </a:cubicBezTo>
                    <a:cubicBezTo>
                      <a:pt x="64" y="49"/>
                      <a:pt x="2" y="53"/>
                      <a:pt x="1" y="46"/>
                    </a:cubicBezTo>
                    <a:cubicBezTo>
                      <a:pt x="0" y="40"/>
                      <a:pt x="60" y="25"/>
                      <a:pt x="135" y="14"/>
                    </a:cubicBezTo>
                    <a:cubicBezTo>
                      <a:pt x="211" y="4"/>
                      <a:pt x="272" y="0"/>
                      <a:pt x="273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59;p31">
                <a:extLst>
                  <a:ext uri="{FF2B5EF4-FFF2-40B4-BE49-F238E27FC236}">
                    <a16:creationId xmlns:a16="http://schemas.microsoft.com/office/drawing/2014/main" id="{671E0F2D-E153-004D-84B1-2F0BC1A8C78D}"/>
                  </a:ext>
                </a:extLst>
              </p:cNvPr>
              <p:cNvSpPr/>
              <p:nvPr/>
            </p:nvSpPr>
            <p:spPr>
              <a:xfrm>
                <a:off x="1689312" y="3648108"/>
                <a:ext cx="1111451" cy="78807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77" extrusionOk="0">
                    <a:moveTo>
                      <a:pt x="231" y="1"/>
                    </a:moveTo>
                    <a:cubicBezTo>
                      <a:pt x="143" y="14"/>
                      <a:pt x="143" y="14"/>
                      <a:pt x="143" y="14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44" y="29"/>
                      <a:pt x="38" y="40"/>
                      <a:pt x="42" y="50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12" y="60"/>
                      <a:pt x="0" y="76"/>
                      <a:pt x="3" y="92"/>
                    </a:cubicBezTo>
                    <a:cubicBezTo>
                      <a:pt x="8" y="125"/>
                      <a:pt x="38" y="148"/>
                      <a:pt x="70" y="143"/>
                    </a:cubicBezTo>
                    <a:cubicBezTo>
                      <a:pt x="86" y="141"/>
                      <a:pt x="86" y="141"/>
                      <a:pt x="86" y="141"/>
                    </a:cubicBezTo>
                    <a:cubicBezTo>
                      <a:pt x="92" y="153"/>
                      <a:pt x="92" y="153"/>
                      <a:pt x="92" y="153"/>
                    </a:cubicBezTo>
                    <a:cubicBezTo>
                      <a:pt x="99" y="168"/>
                      <a:pt x="115" y="177"/>
                      <a:pt x="132" y="174"/>
                    </a:cubicBezTo>
                    <a:cubicBezTo>
                      <a:pt x="165" y="169"/>
                      <a:pt x="165" y="169"/>
                      <a:pt x="165" y="169"/>
                    </a:cubicBezTo>
                    <a:cubicBezTo>
                      <a:pt x="198" y="165"/>
                      <a:pt x="198" y="165"/>
                      <a:pt x="198" y="165"/>
                    </a:cubicBezTo>
                    <a:cubicBezTo>
                      <a:pt x="215" y="162"/>
                      <a:pt x="228" y="149"/>
                      <a:pt x="231" y="133"/>
                    </a:cubicBezTo>
                    <a:cubicBezTo>
                      <a:pt x="249" y="20"/>
                      <a:pt x="249" y="20"/>
                      <a:pt x="249" y="20"/>
                    </a:cubicBezTo>
                    <a:cubicBezTo>
                      <a:pt x="250" y="9"/>
                      <a:pt x="241" y="0"/>
                      <a:pt x="231" y="1"/>
                    </a:cubicBezTo>
                    <a:moveTo>
                      <a:pt x="67" y="123"/>
                    </a:moveTo>
                    <a:cubicBezTo>
                      <a:pt x="46" y="126"/>
                      <a:pt x="26" y="111"/>
                      <a:pt x="23" y="90"/>
                    </a:cubicBezTo>
                    <a:cubicBezTo>
                      <a:pt x="22" y="84"/>
                      <a:pt x="26" y="79"/>
                      <a:pt x="31" y="78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77" y="122"/>
                      <a:pt x="77" y="122"/>
                      <a:pt x="77" y="122"/>
                    </a:cubicBezTo>
                    <a:cubicBezTo>
                      <a:pt x="67" y="123"/>
                      <a:pt x="67" y="123"/>
                      <a:pt x="67" y="12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60;p31">
                <a:extLst>
                  <a:ext uri="{FF2B5EF4-FFF2-40B4-BE49-F238E27FC236}">
                    <a16:creationId xmlns:a16="http://schemas.microsoft.com/office/drawing/2014/main" id="{7BA906B5-53B8-884D-A54F-1177835DBF05}"/>
                  </a:ext>
                </a:extLst>
              </p:cNvPr>
              <p:cNvSpPr/>
              <p:nvPr/>
            </p:nvSpPr>
            <p:spPr>
              <a:xfrm>
                <a:off x="2129544" y="3653543"/>
                <a:ext cx="668501" cy="774483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74" extrusionOk="0">
                    <a:moveTo>
                      <a:pt x="134" y="0"/>
                    </a:moveTo>
                    <a:cubicBezTo>
                      <a:pt x="133" y="0"/>
                      <a:pt x="133" y="0"/>
                      <a:pt x="132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4" y="23"/>
                      <a:pt x="102" y="42"/>
                      <a:pt x="96" y="60"/>
                    </a:cubicBezTo>
                    <a:cubicBezTo>
                      <a:pt x="86" y="88"/>
                      <a:pt x="67" y="112"/>
                      <a:pt x="45" y="131"/>
                    </a:cubicBezTo>
                    <a:cubicBezTo>
                      <a:pt x="31" y="143"/>
                      <a:pt x="16" y="153"/>
                      <a:pt x="0" y="163"/>
                    </a:cubicBezTo>
                    <a:cubicBezTo>
                      <a:pt x="8" y="170"/>
                      <a:pt x="17" y="174"/>
                      <a:pt x="27" y="174"/>
                    </a:cubicBezTo>
                    <a:cubicBezTo>
                      <a:pt x="29" y="174"/>
                      <a:pt x="31" y="174"/>
                      <a:pt x="33" y="173"/>
                    </a:cubicBezTo>
                    <a:cubicBezTo>
                      <a:pt x="66" y="168"/>
                      <a:pt x="66" y="168"/>
                      <a:pt x="66" y="168"/>
                    </a:cubicBezTo>
                    <a:cubicBezTo>
                      <a:pt x="99" y="164"/>
                      <a:pt x="99" y="164"/>
                      <a:pt x="99" y="164"/>
                    </a:cubicBezTo>
                    <a:cubicBezTo>
                      <a:pt x="116" y="161"/>
                      <a:pt x="129" y="148"/>
                      <a:pt x="132" y="132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8"/>
                      <a:pt x="150" y="17"/>
                      <a:pt x="150" y="16"/>
                    </a:cubicBezTo>
                    <a:cubicBezTo>
                      <a:pt x="150" y="7"/>
                      <a:pt x="143" y="0"/>
                      <a:pt x="134" y="0"/>
                    </a:cubicBezTo>
                  </a:path>
                </a:pathLst>
              </a:custGeom>
              <a:solidFill>
                <a:srgbClr val="FFCE73">
                  <a:alpha val="5062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61;p31">
                <a:extLst>
                  <a:ext uri="{FF2B5EF4-FFF2-40B4-BE49-F238E27FC236}">
                    <a16:creationId xmlns:a16="http://schemas.microsoft.com/office/drawing/2014/main" id="{82793F38-45BB-A547-B7C0-A39D6BB203E2}"/>
                  </a:ext>
                </a:extLst>
              </p:cNvPr>
              <p:cNvSpPr/>
              <p:nvPr/>
            </p:nvSpPr>
            <p:spPr>
              <a:xfrm>
                <a:off x="1928450" y="3835613"/>
                <a:ext cx="111418" cy="279902"/>
              </a:xfrm>
              <a:custGeom>
                <a:avLst/>
                <a:gdLst/>
                <a:ahLst/>
                <a:cxnLst/>
                <a:rect l="l" t="t" r="r" b="b"/>
                <a:pathLst>
                  <a:path w="25" h="63" extrusionOk="0">
                    <a:moveTo>
                      <a:pt x="0" y="0"/>
                    </a:moveTo>
                    <a:cubicBezTo>
                      <a:pt x="5" y="22"/>
                      <a:pt x="13" y="44"/>
                      <a:pt x="25" y="63"/>
                    </a:cubicBezTo>
                    <a:cubicBezTo>
                      <a:pt x="20" y="41"/>
                      <a:pt x="12" y="19"/>
                      <a:pt x="0" y="0"/>
                    </a:cubicBezTo>
                  </a:path>
                </a:pathLst>
              </a:custGeom>
              <a:solidFill>
                <a:srgbClr val="FC8761">
                  <a:alpha val="35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62;p31">
                <a:extLst>
                  <a:ext uri="{FF2B5EF4-FFF2-40B4-BE49-F238E27FC236}">
                    <a16:creationId xmlns:a16="http://schemas.microsoft.com/office/drawing/2014/main" id="{3E583609-4735-2240-982E-7B02CB6F6423}"/>
                  </a:ext>
                </a:extLst>
              </p:cNvPr>
              <p:cNvSpPr/>
              <p:nvPr/>
            </p:nvSpPr>
            <p:spPr>
              <a:xfrm>
                <a:off x="2031715" y="3947031"/>
                <a:ext cx="67938" cy="19022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3" extrusionOk="0">
                    <a:moveTo>
                      <a:pt x="0" y="0"/>
                    </a:moveTo>
                    <a:cubicBezTo>
                      <a:pt x="3" y="15"/>
                      <a:pt x="7" y="30"/>
                      <a:pt x="15" y="43"/>
                    </a:cubicBezTo>
                    <a:cubicBezTo>
                      <a:pt x="13" y="28"/>
                      <a:pt x="8" y="13"/>
                      <a:pt x="0" y="0"/>
                    </a:cubicBezTo>
                  </a:path>
                </a:pathLst>
              </a:custGeom>
              <a:solidFill>
                <a:srgbClr val="FC8761">
                  <a:alpha val="35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63;p31">
                <a:extLst>
                  <a:ext uri="{FF2B5EF4-FFF2-40B4-BE49-F238E27FC236}">
                    <a16:creationId xmlns:a16="http://schemas.microsoft.com/office/drawing/2014/main" id="{FA504929-D170-A140-8147-7D0B0EE97A2A}"/>
                  </a:ext>
                </a:extLst>
              </p:cNvPr>
              <p:cNvSpPr/>
              <p:nvPr/>
            </p:nvSpPr>
            <p:spPr>
              <a:xfrm>
                <a:off x="2077913" y="4148125"/>
                <a:ext cx="35328" cy="92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0" y="0"/>
                    </a:moveTo>
                    <a:cubicBezTo>
                      <a:pt x="1" y="7"/>
                      <a:pt x="4" y="15"/>
                      <a:pt x="8" y="21"/>
                    </a:cubicBezTo>
                    <a:cubicBezTo>
                      <a:pt x="7" y="14"/>
                      <a:pt x="4" y="6"/>
                      <a:pt x="0" y="0"/>
                    </a:cubicBezTo>
                  </a:path>
                </a:pathLst>
              </a:custGeom>
              <a:solidFill>
                <a:srgbClr val="FC8761">
                  <a:alpha val="35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4;p31">
                <a:extLst>
                  <a:ext uri="{FF2B5EF4-FFF2-40B4-BE49-F238E27FC236}">
                    <a16:creationId xmlns:a16="http://schemas.microsoft.com/office/drawing/2014/main" id="{5C6F420A-C860-E74F-B5CF-5FB067E1BCCC}"/>
                  </a:ext>
                </a:extLst>
              </p:cNvPr>
              <p:cNvSpPr/>
              <p:nvPr/>
            </p:nvSpPr>
            <p:spPr>
              <a:xfrm>
                <a:off x="2471947" y="3716044"/>
                <a:ext cx="89678" cy="288053"/>
              </a:xfrm>
              <a:custGeom>
                <a:avLst/>
                <a:gdLst/>
                <a:ahLst/>
                <a:cxnLst/>
                <a:rect l="l" t="t" r="r" b="b"/>
                <a:pathLst>
                  <a:path w="20" h="65" extrusionOk="0">
                    <a:moveTo>
                      <a:pt x="15" y="0"/>
                    </a:moveTo>
                    <a:cubicBezTo>
                      <a:pt x="12" y="21"/>
                      <a:pt x="9" y="42"/>
                      <a:pt x="1" y="61"/>
                    </a:cubicBezTo>
                    <a:cubicBezTo>
                      <a:pt x="1" y="62"/>
                      <a:pt x="0" y="64"/>
                      <a:pt x="0" y="65"/>
                    </a:cubicBezTo>
                    <a:cubicBezTo>
                      <a:pt x="1" y="64"/>
                      <a:pt x="1" y="63"/>
                      <a:pt x="2" y="62"/>
                    </a:cubicBezTo>
                    <a:cubicBezTo>
                      <a:pt x="16" y="44"/>
                      <a:pt x="20" y="22"/>
                      <a:pt x="15" y="0"/>
                    </a:cubicBezTo>
                  </a:path>
                </a:pathLst>
              </a:custGeom>
              <a:solidFill>
                <a:srgbClr val="FC8761">
                  <a:alpha val="35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65;p31">
                <a:extLst>
                  <a:ext uri="{FF2B5EF4-FFF2-40B4-BE49-F238E27FC236}">
                    <a16:creationId xmlns:a16="http://schemas.microsoft.com/office/drawing/2014/main" id="{53C042E5-F02B-8048-A46F-C99E0DEEC887}"/>
                  </a:ext>
                </a:extLst>
              </p:cNvPr>
              <p:cNvSpPr/>
              <p:nvPr/>
            </p:nvSpPr>
            <p:spPr>
              <a:xfrm>
                <a:off x="2379552" y="3974206"/>
                <a:ext cx="54350" cy="100548"/>
              </a:xfrm>
              <a:custGeom>
                <a:avLst/>
                <a:gdLst/>
                <a:ahLst/>
                <a:cxnLst/>
                <a:rect l="l" t="t" r="r" b="b"/>
                <a:pathLst>
                  <a:path w="12" h="23" extrusionOk="0">
                    <a:moveTo>
                      <a:pt x="12" y="0"/>
                    </a:moveTo>
                    <a:cubicBezTo>
                      <a:pt x="9" y="8"/>
                      <a:pt x="5" y="15"/>
                      <a:pt x="0" y="23"/>
                    </a:cubicBezTo>
                    <a:cubicBezTo>
                      <a:pt x="7" y="17"/>
                      <a:pt x="12" y="9"/>
                      <a:pt x="12" y="0"/>
                    </a:cubicBezTo>
                  </a:path>
                </a:pathLst>
              </a:custGeom>
              <a:solidFill>
                <a:srgbClr val="FC8761">
                  <a:alpha val="35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66;p31">
                <a:extLst>
                  <a:ext uri="{FF2B5EF4-FFF2-40B4-BE49-F238E27FC236}">
                    <a16:creationId xmlns:a16="http://schemas.microsoft.com/office/drawing/2014/main" id="{C97D22D5-6DBE-CD47-9346-C106E015C8EF}"/>
                  </a:ext>
                </a:extLst>
              </p:cNvPr>
              <p:cNvSpPr/>
              <p:nvPr/>
            </p:nvSpPr>
            <p:spPr>
              <a:xfrm>
                <a:off x="2360531" y="4085622"/>
                <a:ext cx="62503" cy="62503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0"/>
                    </a:moveTo>
                    <a:cubicBezTo>
                      <a:pt x="8" y="3"/>
                      <a:pt x="3" y="8"/>
                      <a:pt x="0" y="14"/>
                    </a:cubicBezTo>
                    <a:cubicBezTo>
                      <a:pt x="5" y="10"/>
                      <a:pt x="9" y="5"/>
                      <a:pt x="14" y="0"/>
                    </a:cubicBezTo>
                  </a:path>
                </a:pathLst>
              </a:custGeom>
              <a:solidFill>
                <a:srgbClr val="FC8761">
                  <a:alpha val="35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67;p31">
                <a:extLst>
                  <a:ext uri="{FF2B5EF4-FFF2-40B4-BE49-F238E27FC236}">
                    <a16:creationId xmlns:a16="http://schemas.microsoft.com/office/drawing/2014/main" id="{19B1876B-5F1F-C545-9A50-B1E971804DCE}"/>
                  </a:ext>
                </a:extLst>
              </p:cNvPr>
              <p:cNvSpPr/>
              <p:nvPr/>
            </p:nvSpPr>
            <p:spPr>
              <a:xfrm>
                <a:off x="1730075" y="3968771"/>
                <a:ext cx="57068" cy="179354"/>
              </a:xfrm>
              <a:custGeom>
                <a:avLst/>
                <a:gdLst/>
                <a:ahLst/>
                <a:cxnLst/>
                <a:rect l="l" t="t" r="r" b="b"/>
                <a:pathLst>
                  <a:path w="13" h="40" extrusionOk="0">
                    <a:moveTo>
                      <a:pt x="13" y="0"/>
                    </a:moveTo>
                    <a:cubicBezTo>
                      <a:pt x="0" y="9"/>
                      <a:pt x="1" y="26"/>
                      <a:pt x="9" y="38"/>
                    </a:cubicBezTo>
                    <a:cubicBezTo>
                      <a:pt x="9" y="39"/>
                      <a:pt x="10" y="40"/>
                      <a:pt x="10" y="40"/>
                    </a:cubicBezTo>
                    <a:cubicBezTo>
                      <a:pt x="10" y="40"/>
                      <a:pt x="9" y="36"/>
                      <a:pt x="9" y="34"/>
                    </a:cubicBezTo>
                    <a:cubicBezTo>
                      <a:pt x="6" y="23"/>
                      <a:pt x="6" y="10"/>
                      <a:pt x="13" y="0"/>
                    </a:cubicBezTo>
                  </a:path>
                </a:pathLst>
              </a:custGeom>
              <a:solidFill>
                <a:srgbClr val="FC8761">
                  <a:alpha val="35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" name="Google Shape;968;p31">
              <a:extLst>
                <a:ext uri="{FF2B5EF4-FFF2-40B4-BE49-F238E27FC236}">
                  <a16:creationId xmlns:a16="http://schemas.microsoft.com/office/drawing/2014/main" id="{F445DED2-59C3-8044-B559-5EBE84EE5CA4}"/>
                </a:ext>
              </a:extLst>
            </p:cNvPr>
            <p:cNvSpPr/>
            <p:nvPr/>
          </p:nvSpPr>
          <p:spPr>
            <a:xfrm>
              <a:off x="1397800" y="2876988"/>
              <a:ext cx="215975" cy="216950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70" y="3"/>
                  </a:moveTo>
                  <a:cubicBezTo>
                    <a:pt x="77" y="33"/>
                    <a:pt x="101" y="57"/>
                    <a:pt x="132" y="65"/>
                  </a:cubicBezTo>
                  <a:cubicBezTo>
                    <a:pt x="134" y="66"/>
                    <a:pt x="134" y="69"/>
                    <a:pt x="132" y="70"/>
                  </a:cubicBezTo>
                  <a:cubicBezTo>
                    <a:pt x="101" y="77"/>
                    <a:pt x="77" y="101"/>
                    <a:pt x="70" y="132"/>
                  </a:cubicBezTo>
                  <a:cubicBezTo>
                    <a:pt x="69" y="135"/>
                    <a:pt x="65" y="135"/>
                    <a:pt x="65" y="132"/>
                  </a:cubicBezTo>
                  <a:cubicBezTo>
                    <a:pt x="57" y="101"/>
                    <a:pt x="33" y="77"/>
                    <a:pt x="3" y="70"/>
                  </a:cubicBezTo>
                  <a:cubicBezTo>
                    <a:pt x="0" y="69"/>
                    <a:pt x="0" y="66"/>
                    <a:pt x="3" y="65"/>
                  </a:cubicBezTo>
                  <a:cubicBezTo>
                    <a:pt x="33" y="57"/>
                    <a:pt x="57" y="33"/>
                    <a:pt x="65" y="3"/>
                  </a:cubicBezTo>
                  <a:cubicBezTo>
                    <a:pt x="65" y="0"/>
                    <a:pt x="69" y="0"/>
                    <a:pt x="70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969;p31">
              <a:extLst>
                <a:ext uri="{FF2B5EF4-FFF2-40B4-BE49-F238E27FC236}">
                  <a16:creationId xmlns:a16="http://schemas.microsoft.com/office/drawing/2014/main" id="{9417D1A2-1D45-6041-B287-D12203CC563A}"/>
                </a:ext>
              </a:extLst>
            </p:cNvPr>
            <p:cNvSpPr/>
            <p:nvPr/>
          </p:nvSpPr>
          <p:spPr>
            <a:xfrm>
              <a:off x="704163" y="3602155"/>
              <a:ext cx="502800" cy="505075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70" y="3"/>
                  </a:moveTo>
                  <a:cubicBezTo>
                    <a:pt x="77" y="33"/>
                    <a:pt x="101" y="57"/>
                    <a:pt x="132" y="65"/>
                  </a:cubicBezTo>
                  <a:cubicBezTo>
                    <a:pt x="134" y="66"/>
                    <a:pt x="134" y="69"/>
                    <a:pt x="132" y="70"/>
                  </a:cubicBezTo>
                  <a:cubicBezTo>
                    <a:pt x="101" y="77"/>
                    <a:pt x="77" y="101"/>
                    <a:pt x="70" y="132"/>
                  </a:cubicBezTo>
                  <a:cubicBezTo>
                    <a:pt x="69" y="135"/>
                    <a:pt x="65" y="135"/>
                    <a:pt x="65" y="132"/>
                  </a:cubicBezTo>
                  <a:cubicBezTo>
                    <a:pt x="57" y="101"/>
                    <a:pt x="33" y="77"/>
                    <a:pt x="3" y="70"/>
                  </a:cubicBezTo>
                  <a:cubicBezTo>
                    <a:pt x="0" y="69"/>
                    <a:pt x="0" y="66"/>
                    <a:pt x="3" y="65"/>
                  </a:cubicBezTo>
                  <a:cubicBezTo>
                    <a:pt x="33" y="57"/>
                    <a:pt x="57" y="33"/>
                    <a:pt x="65" y="3"/>
                  </a:cubicBezTo>
                  <a:cubicBezTo>
                    <a:pt x="65" y="0"/>
                    <a:pt x="69" y="0"/>
                    <a:pt x="70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970;p31">
              <a:extLst>
                <a:ext uri="{FF2B5EF4-FFF2-40B4-BE49-F238E27FC236}">
                  <a16:creationId xmlns:a16="http://schemas.microsoft.com/office/drawing/2014/main" id="{335B9A1F-D20D-4141-9D9C-B012679032CD}"/>
                </a:ext>
              </a:extLst>
            </p:cNvPr>
            <p:cNvGrpSpPr/>
            <p:nvPr/>
          </p:nvGrpSpPr>
          <p:grpSpPr>
            <a:xfrm rot="1943486">
              <a:off x="488449" y="2340757"/>
              <a:ext cx="698511" cy="778332"/>
              <a:chOff x="5431538" y="3074425"/>
              <a:chExt cx="485775" cy="541338"/>
            </a:xfrm>
          </p:grpSpPr>
          <p:sp>
            <p:nvSpPr>
              <p:cNvPr id="81" name="Google Shape;971;p31">
                <a:extLst>
                  <a:ext uri="{FF2B5EF4-FFF2-40B4-BE49-F238E27FC236}">
                    <a16:creationId xmlns:a16="http://schemas.microsoft.com/office/drawing/2014/main" id="{EF512D14-5815-3747-B4D2-46B078F4FDED}"/>
                  </a:ext>
                </a:extLst>
              </p:cNvPr>
              <p:cNvSpPr/>
              <p:nvPr/>
            </p:nvSpPr>
            <p:spPr>
              <a:xfrm>
                <a:off x="5431538" y="3074425"/>
                <a:ext cx="485775" cy="5413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208" extrusionOk="0">
                    <a:moveTo>
                      <a:pt x="187" y="99"/>
                    </a:moveTo>
                    <a:cubicBezTo>
                      <a:pt x="147" y="0"/>
                      <a:pt x="147" y="0"/>
                      <a:pt x="147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60" y="208"/>
                      <a:pt x="60" y="208"/>
                      <a:pt x="60" y="208"/>
                    </a:cubicBezTo>
                    <a:cubicBezTo>
                      <a:pt x="158" y="168"/>
                      <a:pt x="158" y="168"/>
                      <a:pt x="158" y="168"/>
                    </a:cubicBezTo>
                    <a:cubicBezTo>
                      <a:pt x="158" y="168"/>
                      <a:pt x="186" y="103"/>
                      <a:pt x="187" y="99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72;p31">
                <a:extLst>
                  <a:ext uri="{FF2B5EF4-FFF2-40B4-BE49-F238E27FC236}">
                    <a16:creationId xmlns:a16="http://schemas.microsoft.com/office/drawing/2014/main" id="{04C097CB-2ACB-094D-9D89-B0918D490E03}"/>
                  </a:ext>
                </a:extLst>
              </p:cNvPr>
              <p:cNvSpPr/>
              <p:nvPr/>
            </p:nvSpPr>
            <p:spPr>
              <a:xfrm>
                <a:off x="5480750" y="3134750"/>
                <a:ext cx="319088" cy="1412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4" extrusionOk="0">
                    <a:moveTo>
                      <a:pt x="3" y="54"/>
                    </a:moveTo>
                    <a:cubicBezTo>
                      <a:pt x="2" y="54"/>
                      <a:pt x="1" y="53"/>
                      <a:pt x="1" y="52"/>
                    </a:cubicBezTo>
                    <a:cubicBezTo>
                      <a:pt x="0" y="51"/>
                      <a:pt x="1" y="49"/>
                      <a:pt x="2" y="49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0"/>
                      <a:pt x="122" y="1"/>
                      <a:pt x="123" y="3"/>
                    </a:cubicBezTo>
                    <a:cubicBezTo>
                      <a:pt x="123" y="4"/>
                      <a:pt x="123" y="6"/>
                      <a:pt x="121" y="6"/>
                    </a:cubicBezTo>
                    <a:cubicBezTo>
                      <a:pt x="4" y="54"/>
                      <a:pt x="4" y="54"/>
                      <a:pt x="4" y="54"/>
                    </a:cubicBezTo>
                    <a:lnTo>
                      <a:pt x="3" y="5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73;p31">
                <a:extLst>
                  <a:ext uri="{FF2B5EF4-FFF2-40B4-BE49-F238E27FC236}">
                    <a16:creationId xmlns:a16="http://schemas.microsoft.com/office/drawing/2014/main" id="{868D0073-C425-EB4F-8904-3B88A14B4E88}"/>
                  </a:ext>
                </a:extLst>
              </p:cNvPr>
              <p:cNvSpPr/>
              <p:nvPr/>
            </p:nvSpPr>
            <p:spPr>
              <a:xfrm>
                <a:off x="5501388" y="3195075"/>
                <a:ext cx="322263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4" extrusionOk="0">
                    <a:moveTo>
                      <a:pt x="3" y="54"/>
                    </a:moveTo>
                    <a:cubicBezTo>
                      <a:pt x="2" y="54"/>
                      <a:pt x="1" y="53"/>
                      <a:pt x="1" y="52"/>
                    </a:cubicBezTo>
                    <a:cubicBezTo>
                      <a:pt x="0" y="51"/>
                      <a:pt x="1" y="49"/>
                      <a:pt x="2" y="48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1" y="0"/>
                      <a:pt x="123" y="1"/>
                      <a:pt x="123" y="2"/>
                    </a:cubicBezTo>
                    <a:cubicBezTo>
                      <a:pt x="124" y="4"/>
                      <a:pt x="123" y="5"/>
                      <a:pt x="122" y="6"/>
                    </a:cubicBezTo>
                    <a:cubicBezTo>
                      <a:pt x="4" y="53"/>
                      <a:pt x="4" y="53"/>
                      <a:pt x="4" y="53"/>
                    </a:cubicBezTo>
                    <a:lnTo>
                      <a:pt x="3" y="5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974;p31">
                <a:extLst>
                  <a:ext uri="{FF2B5EF4-FFF2-40B4-BE49-F238E27FC236}">
                    <a16:creationId xmlns:a16="http://schemas.microsoft.com/office/drawing/2014/main" id="{9BF225D7-F9C4-C54F-A2A7-0BF1319C33B6}"/>
                  </a:ext>
                </a:extLst>
              </p:cNvPr>
              <p:cNvSpPr/>
              <p:nvPr/>
            </p:nvSpPr>
            <p:spPr>
              <a:xfrm>
                <a:off x="5526788" y="3253813"/>
                <a:ext cx="322263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3" extrusionOk="0">
                    <a:moveTo>
                      <a:pt x="3" y="53"/>
                    </a:moveTo>
                    <a:cubicBezTo>
                      <a:pt x="2" y="53"/>
                      <a:pt x="1" y="53"/>
                      <a:pt x="1" y="52"/>
                    </a:cubicBezTo>
                    <a:cubicBezTo>
                      <a:pt x="0" y="50"/>
                      <a:pt x="1" y="49"/>
                      <a:pt x="2" y="48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1" y="0"/>
                      <a:pt x="122" y="0"/>
                      <a:pt x="123" y="2"/>
                    </a:cubicBezTo>
                    <a:cubicBezTo>
                      <a:pt x="124" y="3"/>
                      <a:pt x="123" y="5"/>
                      <a:pt x="122" y="5"/>
                    </a:cubicBezTo>
                    <a:cubicBezTo>
                      <a:pt x="4" y="53"/>
                      <a:pt x="4" y="53"/>
                      <a:pt x="4" y="53"/>
                    </a:cubicBezTo>
                    <a:lnTo>
                      <a:pt x="3" y="5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975;p31">
                <a:extLst>
                  <a:ext uri="{FF2B5EF4-FFF2-40B4-BE49-F238E27FC236}">
                    <a16:creationId xmlns:a16="http://schemas.microsoft.com/office/drawing/2014/main" id="{8A59CF5C-AC3F-2042-AB6C-5F1A5992483A}"/>
                  </a:ext>
                </a:extLst>
              </p:cNvPr>
              <p:cNvSpPr/>
              <p:nvPr/>
            </p:nvSpPr>
            <p:spPr>
              <a:xfrm>
                <a:off x="5553775" y="3314138"/>
                <a:ext cx="319088" cy="1412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4" extrusionOk="0">
                    <a:moveTo>
                      <a:pt x="3" y="54"/>
                    </a:moveTo>
                    <a:cubicBezTo>
                      <a:pt x="2" y="54"/>
                      <a:pt x="1" y="53"/>
                      <a:pt x="0" y="52"/>
                    </a:cubicBezTo>
                    <a:cubicBezTo>
                      <a:pt x="0" y="51"/>
                      <a:pt x="0" y="49"/>
                      <a:pt x="2" y="49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0" y="0"/>
                      <a:pt x="122" y="1"/>
                      <a:pt x="123" y="2"/>
                    </a:cubicBezTo>
                    <a:cubicBezTo>
                      <a:pt x="123" y="4"/>
                      <a:pt x="122" y="5"/>
                      <a:pt x="121" y="6"/>
                    </a:cubicBezTo>
                    <a:cubicBezTo>
                      <a:pt x="4" y="54"/>
                      <a:pt x="4" y="54"/>
                      <a:pt x="4" y="54"/>
                    </a:cubicBezTo>
                    <a:lnTo>
                      <a:pt x="3" y="5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976;p31">
                <a:extLst>
                  <a:ext uri="{FF2B5EF4-FFF2-40B4-BE49-F238E27FC236}">
                    <a16:creationId xmlns:a16="http://schemas.microsoft.com/office/drawing/2014/main" id="{21A7BF6B-42F4-2643-A2C4-C6C7867E9835}"/>
                  </a:ext>
                </a:extLst>
              </p:cNvPr>
              <p:cNvSpPr/>
              <p:nvPr/>
            </p:nvSpPr>
            <p:spPr>
              <a:xfrm>
                <a:off x="5579175" y="3420500"/>
                <a:ext cx="217488" cy="100013"/>
              </a:xfrm>
              <a:custGeom>
                <a:avLst/>
                <a:gdLst/>
                <a:ahLst/>
                <a:cxnLst/>
                <a:rect l="l" t="t" r="r" b="b"/>
                <a:pathLst>
                  <a:path w="84" h="38" extrusionOk="0">
                    <a:moveTo>
                      <a:pt x="3" y="38"/>
                    </a:moveTo>
                    <a:cubicBezTo>
                      <a:pt x="2" y="38"/>
                      <a:pt x="1" y="37"/>
                      <a:pt x="1" y="36"/>
                    </a:cubicBezTo>
                    <a:cubicBezTo>
                      <a:pt x="0" y="34"/>
                      <a:pt x="1" y="33"/>
                      <a:pt x="2" y="32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1" y="0"/>
                      <a:pt x="83" y="1"/>
                      <a:pt x="83" y="2"/>
                    </a:cubicBezTo>
                    <a:cubicBezTo>
                      <a:pt x="84" y="4"/>
                      <a:pt x="83" y="5"/>
                      <a:pt x="82" y="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977;p31">
                <a:extLst>
                  <a:ext uri="{FF2B5EF4-FFF2-40B4-BE49-F238E27FC236}">
                    <a16:creationId xmlns:a16="http://schemas.microsoft.com/office/drawing/2014/main" id="{1A0008E2-2970-7949-993C-67514EF4C467}"/>
                  </a:ext>
                </a:extLst>
              </p:cNvPr>
              <p:cNvSpPr/>
              <p:nvPr/>
            </p:nvSpPr>
            <p:spPr>
              <a:xfrm>
                <a:off x="5790313" y="3333188"/>
                <a:ext cx="127000" cy="179388"/>
              </a:xfrm>
              <a:custGeom>
                <a:avLst/>
                <a:gdLst/>
                <a:ahLst/>
                <a:cxnLst/>
                <a:rect l="l" t="t" r="r" b="b"/>
                <a:pathLst>
                  <a:path w="49" h="69" extrusionOk="0">
                    <a:moveTo>
                      <a:pt x="49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" name="Google Shape;978;p31">
              <a:extLst>
                <a:ext uri="{FF2B5EF4-FFF2-40B4-BE49-F238E27FC236}">
                  <a16:creationId xmlns:a16="http://schemas.microsoft.com/office/drawing/2014/main" id="{F4654DA4-3278-7643-A379-2D65019BFC3A}"/>
                </a:ext>
              </a:extLst>
            </p:cNvPr>
            <p:cNvGrpSpPr/>
            <p:nvPr/>
          </p:nvGrpSpPr>
          <p:grpSpPr>
            <a:xfrm rot="-7505821">
              <a:off x="1698253" y="3477754"/>
              <a:ext cx="724437" cy="513309"/>
              <a:chOff x="6180688" y="2320538"/>
              <a:chExt cx="1149350" cy="814387"/>
            </a:xfrm>
          </p:grpSpPr>
          <p:sp>
            <p:nvSpPr>
              <p:cNvPr id="74" name="Google Shape;979;p31">
                <a:extLst>
                  <a:ext uri="{FF2B5EF4-FFF2-40B4-BE49-F238E27FC236}">
                    <a16:creationId xmlns:a16="http://schemas.microsoft.com/office/drawing/2014/main" id="{161D08D8-4896-0842-A8CD-73D893B1B4E4}"/>
                  </a:ext>
                </a:extLst>
              </p:cNvPr>
              <p:cNvSpPr/>
              <p:nvPr/>
            </p:nvSpPr>
            <p:spPr>
              <a:xfrm>
                <a:off x="7010950" y="2320538"/>
                <a:ext cx="319088" cy="26193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6" extrusionOk="0">
                    <a:moveTo>
                      <a:pt x="6" y="24"/>
                    </a:moveTo>
                    <a:cubicBezTo>
                      <a:pt x="7" y="23"/>
                      <a:pt x="9" y="23"/>
                      <a:pt x="10" y="23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9" y="0"/>
                      <a:pt x="102" y="1"/>
                      <a:pt x="104" y="3"/>
                    </a:cubicBezTo>
                    <a:cubicBezTo>
                      <a:pt x="105" y="5"/>
                      <a:pt x="105" y="9"/>
                      <a:pt x="103" y="1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6" y="84"/>
                      <a:pt x="43" y="86"/>
                      <a:pt x="41" y="86"/>
                    </a:cubicBezTo>
                    <a:cubicBezTo>
                      <a:pt x="38" y="86"/>
                      <a:pt x="36" y="85"/>
                      <a:pt x="34" y="8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1"/>
                      <a:pt x="2" y="27"/>
                      <a:pt x="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980;p31">
                <a:extLst>
                  <a:ext uri="{FF2B5EF4-FFF2-40B4-BE49-F238E27FC236}">
                    <a16:creationId xmlns:a16="http://schemas.microsoft.com/office/drawing/2014/main" id="{356E927A-8FD6-0044-A531-DCF7E6E328D2}"/>
                  </a:ext>
                </a:extLst>
              </p:cNvPr>
              <p:cNvSpPr/>
              <p:nvPr/>
            </p:nvSpPr>
            <p:spPr>
              <a:xfrm>
                <a:off x="6180688" y="2379275"/>
                <a:ext cx="976313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48" extrusionOk="0">
                    <a:moveTo>
                      <a:pt x="17" y="166"/>
                    </a:moveTo>
                    <a:cubicBezTo>
                      <a:pt x="5" y="173"/>
                      <a:pt x="0" y="187"/>
                      <a:pt x="6" y="196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40" y="247"/>
                      <a:pt x="54" y="248"/>
                      <a:pt x="66" y="241"/>
                    </a:cubicBezTo>
                    <a:cubicBezTo>
                      <a:pt x="308" y="82"/>
                      <a:pt x="308" y="82"/>
                      <a:pt x="308" y="82"/>
                    </a:cubicBezTo>
                    <a:cubicBezTo>
                      <a:pt x="320" y="75"/>
                      <a:pt x="321" y="68"/>
                      <a:pt x="315" y="59"/>
                    </a:cubicBezTo>
                    <a:cubicBezTo>
                      <a:pt x="283" y="10"/>
                      <a:pt x="283" y="10"/>
                      <a:pt x="283" y="10"/>
                    </a:cubicBezTo>
                    <a:cubicBezTo>
                      <a:pt x="277" y="1"/>
                      <a:pt x="271" y="0"/>
                      <a:pt x="259" y="7"/>
                    </a:cubicBezTo>
                    <a:lnTo>
                      <a:pt x="17" y="1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981;p31">
                <a:extLst>
                  <a:ext uri="{FF2B5EF4-FFF2-40B4-BE49-F238E27FC236}">
                    <a16:creationId xmlns:a16="http://schemas.microsoft.com/office/drawing/2014/main" id="{6B788C14-B87B-1945-A315-81C3AB236CF7}"/>
                  </a:ext>
                </a:extLst>
              </p:cNvPr>
              <p:cNvSpPr/>
              <p:nvPr/>
            </p:nvSpPr>
            <p:spPr>
              <a:xfrm>
                <a:off x="6898238" y="2425313"/>
                <a:ext cx="185738" cy="25241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9" extrusionOk="0">
                    <a:moveTo>
                      <a:pt x="0" y="15"/>
                    </a:moveTo>
                    <a:lnTo>
                      <a:pt x="94" y="159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982;p31">
                <a:extLst>
                  <a:ext uri="{FF2B5EF4-FFF2-40B4-BE49-F238E27FC236}">
                    <a16:creationId xmlns:a16="http://schemas.microsoft.com/office/drawing/2014/main" id="{563D9567-26F0-6E45-80C5-D46F2C9DB3B2}"/>
                  </a:ext>
                </a:extLst>
              </p:cNvPr>
              <p:cNvSpPr/>
              <p:nvPr/>
            </p:nvSpPr>
            <p:spPr>
              <a:xfrm>
                <a:off x="6841088" y="2465000"/>
                <a:ext cx="182563" cy="24923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57" extrusionOk="0">
                    <a:moveTo>
                      <a:pt x="0" y="13"/>
                    </a:moveTo>
                    <a:lnTo>
                      <a:pt x="94" y="157"/>
                    </a:lnTo>
                    <a:lnTo>
                      <a:pt x="115" y="142"/>
                    </a:lnTo>
                    <a:lnTo>
                      <a:pt x="23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983;p31">
                <a:extLst>
                  <a:ext uri="{FF2B5EF4-FFF2-40B4-BE49-F238E27FC236}">
                    <a16:creationId xmlns:a16="http://schemas.microsoft.com/office/drawing/2014/main" id="{8F4F68EE-20C0-EC40-B371-7757882D3BE9}"/>
                  </a:ext>
                </a:extLst>
              </p:cNvPr>
              <p:cNvSpPr/>
              <p:nvPr/>
            </p:nvSpPr>
            <p:spPr>
              <a:xfrm>
                <a:off x="6307688" y="2811075"/>
                <a:ext cx="185738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8" extrusionOk="0">
                    <a:moveTo>
                      <a:pt x="0" y="14"/>
                    </a:moveTo>
                    <a:lnTo>
                      <a:pt x="94" y="158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84;p31">
                <a:extLst>
                  <a:ext uri="{FF2B5EF4-FFF2-40B4-BE49-F238E27FC236}">
                    <a16:creationId xmlns:a16="http://schemas.microsoft.com/office/drawing/2014/main" id="{2FE88BE1-4525-D641-BB66-F322BC6D3F83}"/>
                  </a:ext>
                </a:extLst>
              </p:cNvPr>
              <p:cNvSpPr/>
              <p:nvPr/>
            </p:nvSpPr>
            <p:spPr>
              <a:xfrm>
                <a:off x="6250538" y="2847588"/>
                <a:ext cx="182563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60" extrusionOk="0">
                    <a:moveTo>
                      <a:pt x="0" y="16"/>
                    </a:moveTo>
                    <a:lnTo>
                      <a:pt x="94" y="160"/>
                    </a:lnTo>
                    <a:lnTo>
                      <a:pt x="115" y="144"/>
                    </a:lnTo>
                    <a:lnTo>
                      <a:pt x="23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85;p31">
                <a:extLst>
                  <a:ext uri="{FF2B5EF4-FFF2-40B4-BE49-F238E27FC236}">
                    <a16:creationId xmlns:a16="http://schemas.microsoft.com/office/drawing/2014/main" id="{9055BF71-9AE5-884D-A256-8752377C08F5}"/>
                  </a:ext>
                </a:extLst>
              </p:cNvPr>
              <p:cNvSpPr/>
              <p:nvPr/>
            </p:nvSpPr>
            <p:spPr>
              <a:xfrm>
                <a:off x="6429925" y="2588825"/>
                <a:ext cx="471488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4" extrusionOk="0">
                    <a:moveTo>
                      <a:pt x="11" y="78"/>
                    </a:moveTo>
                    <a:cubicBezTo>
                      <a:pt x="4" y="83"/>
                      <a:pt x="0" y="92"/>
                      <a:pt x="4" y="98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4" y="113"/>
                      <a:pt x="24" y="114"/>
                      <a:pt x="32" y="109"/>
                    </a:cubicBezTo>
                    <a:cubicBezTo>
                      <a:pt x="144" y="36"/>
                      <a:pt x="144" y="36"/>
                      <a:pt x="144" y="36"/>
                    </a:cubicBezTo>
                    <a:cubicBezTo>
                      <a:pt x="152" y="31"/>
                      <a:pt x="155" y="22"/>
                      <a:pt x="151" y="16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1" y="0"/>
                      <a:pt x="132" y="0"/>
                      <a:pt x="124" y="5"/>
                    </a:cubicBezTo>
                    <a:lnTo>
                      <a:pt x="11" y="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" name="Google Shape;986;p31">
              <a:extLst>
                <a:ext uri="{FF2B5EF4-FFF2-40B4-BE49-F238E27FC236}">
                  <a16:creationId xmlns:a16="http://schemas.microsoft.com/office/drawing/2014/main" id="{C415F3AB-5AF9-BE49-A14E-2C2D23EF47E7}"/>
                </a:ext>
              </a:extLst>
            </p:cNvPr>
            <p:cNvSpPr/>
            <p:nvPr/>
          </p:nvSpPr>
          <p:spPr>
            <a:xfrm rot="-1768020">
              <a:off x="1442581" y="1943897"/>
              <a:ext cx="205393" cy="466652"/>
            </a:xfrm>
            <a:custGeom>
              <a:avLst/>
              <a:gdLst/>
              <a:ahLst/>
              <a:cxnLst/>
              <a:rect l="l" t="t" r="r" b="b"/>
              <a:pathLst>
                <a:path w="71" h="161" extrusionOk="0">
                  <a:moveTo>
                    <a:pt x="18" y="74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5" y="5"/>
                    <a:pt x="41" y="0"/>
                    <a:pt x="49" y="1"/>
                  </a:cubicBezTo>
                  <a:cubicBezTo>
                    <a:pt x="53" y="1"/>
                    <a:pt x="56" y="2"/>
                    <a:pt x="60" y="3"/>
                  </a:cubicBezTo>
                  <a:cubicBezTo>
                    <a:pt x="65" y="4"/>
                    <a:pt x="69" y="8"/>
                    <a:pt x="70" y="13"/>
                  </a:cubicBezTo>
                  <a:cubicBezTo>
                    <a:pt x="71" y="16"/>
                    <a:pt x="71" y="19"/>
                    <a:pt x="70" y="22"/>
                  </a:cubicBezTo>
                  <a:cubicBezTo>
                    <a:pt x="62" y="54"/>
                    <a:pt x="54" y="87"/>
                    <a:pt x="45" y="120"/>
                  </a:cubicBezTo>
                  <a:cubicBezTo>
                    <a:pt x="45" y="121"/>
                    <a:pt x="45" y="122"/>
                    <a:pt x="44" y="124"/>
                  </a:cubicBezTo>
                  <a:cubicBezTo>
                    <a:pt x="41" y="129"/>
                    <a:pt x="36" y="133"/>
                    <a:pt x="30" y="132"/>
                  </a:cubicBezTo>
                  <a:cubicBezTo>
                    <a:pt x="23" y="132"/>
                    <a:pt x="18" y="128"/>
                    <a:pt x="16" y="121"/>
                  </a:cubicBezTo>
                  <a:cubicBezTo>
                    <a:pt x="16" y="119"/>
                    <a:pt x="16" y="115"/>
                    <a:pt x="16" y="113"/>
                  </a:cubicBezTo>
                  <a:cubicBezTo>
                    <a:pt x="19" y="103"/>
                    <a:pt x="21" y="93"/>
                    <a:pt x="24" y="84"/>
                  </a:cubicBezTo>
                  <a:cubicBezTo>
                    <a:pt x="25" y="80"/>
                    <a:pt x="26" y="76"/>
                    <a:pt x="27" y="72"/>
                  </a:cubicBezTo>
                  <a:cubicBezTo>
                    <a:pt x="28" y="69"/>
                    <a:pt x="31" y="71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27" y="88"/>
                    <a:pt x="24" y="101"/>
                    <a:pt x="21" y="114"/>
                  </a:cubicBezTo>
                  <a:cubicBezTo>
                    <a:pt x="19" y="120"/>
                    <a:pt x="22" y="125"/>
                    <a:pt x="26" y="127"/>
                  </a:cubicBezTo>
                  <a:cubicBezTo>
                    <a:pt x="32" y="129"/>
                    <a:pt x="37" y="127"/>
                    <a:pt x="40" y="122"/>
                  </a:cubicBezTo>
                  <a:cubicBezTo>
                    <a:pt x="40" y="121"/>
                    <a:pt x="41" y="119"/>
                    <a:pt x="41" y="118"/>
                  </a:cubicBezTo>
                  <a:cubicBezTo>
                    <a:pt x="49" y="86"/>
                    <a:pt x="57" y="54"/>
                    <a:pt x="65" y="22"/>
                  </a:cubicBezTo>
                  <a:cubicBezTo>
                    <a:pt x="66" y="21"/>
                    <a:pt x="66" y="20"/>
                    <a:pt x="66" y="20"/>
                  </a:cubicBezTo>
                  <a:cubicBezTo>
                    <a:pt x="67" y="15"/>
                    <a:pt x="65" y="10"/>
                    <a:pt x="61" y="8"/>
                  </a:cubicBezTo>
                  <a:cubicBezTo>
                    <a:pt x="56" y="6"/>
                    <a:pt x="52" y="5"/>
                    <a:pt x="47" y="5"/>
                  </a:cubicBezTo>
                  <a:cubicBezTo>
                    <a:pt x="42" y="6"/>
                    <a:pt x="39" y="9"/>
                    <a:pt x="38" y="14"/>
                  </a:cubicBezTo>
                  <a:cubicBezTo>
                    <a:pt x="27" y="54"/>
                    <a:pt x="17" y="95"/>
                    <a:pt x="7" y="136"/>
                  </a:cubicBezTo>
                  <a:cubicBezTo>
                    <a:pt x="5" y="142"/>
                    <a:pt x="8" y="147"/>
                    <a:pt x="13" y="151"/>
                  </a:cubicBezTo>
                  <a:cubicBezTo>
                    <a:pt x="16" y="154"/>
                    <a:pt x="20" y="154"/>
                    <a:pt x="24" y="155"/>
                  </a:cubicBezTo>
                  <a:cubicBezTo>
                    <a:pt x="33" y="157"/>
                    <a:pt x="41" y="152"/>
                    <a:pt x="43" y="143"/>
                  </a:cubicBezTo>
                  <a:cubicBezTo>
                    <a:pt x="49" y="120"/>
                    <a:pt x="55" y="97"/>
                    <a:pt x="61" y="74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1"/>
                    <a:pt x="65" y="72"/>
                    <a:pt x="65" y="75"/>
                  </a:cubicBezTo>
                  <a:cubicBezTo>
                    <a:pt x="59" y="98"/>
                    <a:pt x="53" y="122"/>
                    <a:pt x="47" y="145"/>
                  </a:cubicBezTo>
                  <a:cubicBezTo>
                    <a:pt x="45" y="153"/>
                    <a:pt x="39" y="159"/>
                    <a:pt x="31" y="160"/>
                  </a:cubicBezTo>
                  <a:cubicBezTo>
                    <a:pt x="25" y="161"/>
                    <a:pt x="19" y="159"/>
                    <a:pt x="13" y="156"/>
                  </a:cubicBezTo>
                  <a:cubicBezTo>
                    <a:pt x="6" y="153"/>
                    <a:pt x="0" y="144"/>
                    <a:pt x="3" y="134"/>
                  </a:cubicBezTo>
                  <a:cubicBezTo>
                    <a:pt x="8" y="114"/>
                    <a:pt x="13" y="94"/>
                    <a:pt x="18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" name="Google Shape;987;p31">
              <a:extLst>
                <a:ext uri="{FF2B5EF4-FFF2-40B4-BE49-F238E27FC236}">
                  <a16:creationId xmlns:a16="http://schemas.microsoft.com/office/drawing/2014/main" id="{79AA6166-5AC6-7B48-921B-A232580B26AB}"/>
                </a:ext>
              </a:extLst>
            </p:cNvPr>
            <p:cNvGrpSpPr/>
            <p:nvPr/>
          </p:nvGrpSpPr>
          <p:grpSpPr>
            <a:xfrm rot="865592">
              <a:off x="373638" y="3924120"/>
              <a:ext cx="1023245" cy="1521776"/>
              <a:chOff x="10437913" y="1585525"/>
              <a:chExt cx="1489075" cy="2214563"/>
            </a:xfrm>
          </p:grpSpPr>
          <p:sp>
            <p:nvSpPr>
              <p:cNvPr id="68" name="Google Shape;988;p31">
                <a:extLst>
                  <a:ext uri="{FF2B5EF4-FFF2-40B4-BE49-F238E27FC236}">
                    <a16:creationId xmlns:a16="http://schemas.microsoft.com/office/drawing/2014/main" id="{1A4A71A0-F081-0A44-AD85-80ADC2FB7A2E}"/>
                  </a:ext>
                </a:extLst>
              </p:cNvPr>
              <p:cNvSpPr/>
              <p:nvPr/>
            </p:nvSpPr>
            <p:spPr>
              <a:xfrm>
                <a:off x="10437913" y="2311013"/>
                <a:ext cx="1074738" cy="1489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89" extrusionOk="0">
                    <a:moveTo>
                      <a:pt x="35" y="475"/>
                    </a:moveTo>
                    <a:cubicBezTo>
                      <a:pt x="28" y="485"/>
                      <a:pt x="21" y="489"/>
                      <a:pt x="12" y="483"/>
                    </a:cubicBezTo>
                    <a:cubicBezTo>
                      <a:pt x="10" y="481"/>
                      <a:pt x="10" y="481"/>
                      <a:pt x="10" y="481"/>
                    </a:cubicBezTo>
                    <a:cubicBezTo>
                      <a:pt x="0" y="475"/>
                      <a:pt x="2" y="467"/>
                      <a:pt x="8" y="457"/>
                    </a:cubicBezTo>
                    <a:cubicBezTo>
                      <a:pt x="298" y="10"/>
                      <a:pt x="298" y="10"/>
                      <a:pt x="298" y="10"/>
                    </a:cubicBezTo>
                    <a:cubicBezTo>
                      <a:pt x="304" y="0"/>
                      <a:pt x="316" y="4"/>
                      <a:pt x="326" y="11"/>
                    </a:cubicBezTo>
                    <a:cubicBezTo>
                      <a:pt x="335" y="17"/>
                      <a:pt x="335" y="17"/>
                      <a:pt x="335" y="17"/>
                    </a:cubicBezTo>
                    <a:cubicBezTo>
                      <a:pt x="345" y="24"/>
                      <a:pt x="353" y="33"/>
                      <a:pt x="346" y="43"/>
                    </a:cubicBezTo>
                    <a:lnTo>
                      <a:pt x="35" y="4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989;p31">
                <a:extLst>
                  <a:ext uri="{FF2B5EF4-FFF2-40B4-BE49-F238E27FC236}">
                    <a16:creationId xmlns:a16="http://schemas.microsoft.com/office/drawing/2014/main" id="{BEAA88AA-FC37-EC47-B338-389FEAC44665}"/>
                  </a:ext>
                </a:extLst>
              </p:cNvPr>
              <p:cNvSpPr/>
              <p:nvPr/>
            </p:nvSpPr>
            <p:spPr>
              <a:xfrm>
                <a:off x="11293575" y="1976050"/>
                <a:ext cx="436563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74" extrusionOk="0">
                    <a:moveTo>
                      <a:pt x="62" y="164"/>
                    </a:moveTo>
                    <a:cubicBezTo>
                      <a:pt x="55" y="174"/>
                      <a:pt x="48" y="167"/>
                      <a:pt x="38" y="160"/>
                    </a:cubicBezTo>
                    <a:cubicBezTo>
                      <a:pt x="19" y="148"/>
                      <a:pt x="19" y="148"/>
                      <a:pt x="19" y="148"/>
                    </a:cubicBezTo>
                    <a:cubicBezTo>
                      <a:pt x="9" y="141"/>
                      <a:pt x="0" y="136"/>
                      <a:pt x="7" y="126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7" y="0"/>
                      <a:pt x="112" y="5"/>
                      <a:pt x="122" y="12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37" y="22"/>
                      <a:pt x="143" y="25"/>
                      <a:pt x="137" y="35"/>
                    </a:cubicBezTo>
                    <a:lnTo>
                      <a:pt x="62" y="16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990;p31">
                <a:extLst>
                  <a:ext uri="{FF2B5EF4-FFF2-40B4-BE49-F238E27FC236}">
                    <a16:creationId xmlns:a16="http://schemas.microsoft.com/office/drawing/2014/main" id="{5281AAA4-78D4-8F46-8C59-F817C2C8930A}"/>
                  </a:ext>
                </a:extLst>
              </p:cNvPr>
              <p:cNvSpPr/>
              <p:nvPr/>
            </p:nvSpPr>
            <p:spPr>
              <a:xfrm>
                <a:off x="11519000" y="1585525"/>
                <a:ext cx="407988" cy="63023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07" extrusionOk="0">
                    <a:moveTo>
                      <a:pt x="42" y="149"/>
                    </a:moveTo>
                    <a:cubicBezTo>
                      <a:pt x="0" y="121"/>
                      <a:pt x="16" y="93"/>
                      <a:pt x="44" y="76"/>
                    </a:cubicBezTo>
                    <a:cubicBezTo>
                      <a:pt x="71" y="58"/>
                      <a:pt x="119" y="34"/>
                      <a:pt x="134" y="0"/>
                    </a:cubicBezTo>
                    <a:cubicBezTo>
                      <a:pt x="121" y="53"/>
                      <a:pt x="128" y="207"/>
                      <a:pt x="42" y="149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991;p31">
                <a:extLst>
                  <a:ext uri="{FF2B5EF4-FFF2-40B4-BE49-F238E27FC236}">
                    <a16:creationId xmlns:a16="http://schemas.microsoft.com/office/drawing/2014/main" id="{7D1F967D-825A-5246-843D-D679F1FA8082}"/>
                  </a:ext>
                </a:extLst>
              </p:cNvPr>
              <p:cNvSpPr/>
              <p:nvPr/>
            </p:nvSpPr>
            <p:spPr>
              <a:xfrm>
                <a:off x="11641238" y="1720463"/>
                <a:ext cx="222250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74" extrusionOk="0">
                    <a:moveTo>
                      <a:pt x="73" y="0"/>
                    </a:moveTo>
                    <a:cubicBezTo>
                      <a:pt x="71" y="2"/>
                      <a:pt x="69" y="4"/>
                      <a:pt x="68" y="5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59" y="12"/>
                      <a:pt x="55" y="15"/>
                      <a:pt x="51" y="17"/>
                    </a:cubicBezTo>
                    <a:cubicBezTo>
                      <a:pt x="44" y="22"/>
                      <a:pt x="36" y="27"/>
                      <a:pt x="29" y="32"/>
                    </a:cubicBezTo>
                    <a:cubicBezTo>
                      <a:pt x="21" y="37"/>
                      <a:pt x="14" y="42"/>
                      <a:pt x="9" y="49"/>
                    </a:cubicBezTo>
                    <a:cubicBezTo>
                      <a:pt x="4" y="56"/>
                      <a:pt x="1" y="65"/>
                      <a:pt x="0" y="74"/>
                    </a:cubicBezTo>
                    <a:cubicBezTo>
                      <a:pt x="0" y="72"/>
                      <a:pt x="0" y="69"/>
                      <a:pt x="0" y="67"/>
                    </a:cubicBezTo>
                    <a:cubicBezTo>
                      <a:pt x="0" y="65"/>
                      <a:pt x="1" y="62"/>
                      <a:pt x="1" y="60"/>
                    </a:cubicBezTo>
                    <a:cubicBezTo>
                      <a:pt x="2" y="58"/>
                      <a:pt x="2" y="56"/>
                      <a:pt x="3" y="54"/>
                    </a:cubicBezTo>
                    <a:cubicBezTo>
                      <a:pt x="4" y="52"/>
                      <a:pt x="5" y="50"/>
                      <a:pt x="7" y="47"/>
                    </a:cubicBezTo>
                    <a:cubicBezTo>
                      <a:pt x="12" y="40"/>
                      <a:pt x="19" y="34"/>
                      <a:pt x="26" y="29"/>
                    </a:cubicBezTo>
                    <a:cubicBezTo>
                      <a:pt x="34" y="23"/>
                      <a:pt x="42" y="19"/>
                      <a:pt x="50" y="15"/>
                    </a:cubicBezTo>
                    <a:cubicBezTo>
                      <a:pt x="58" y="10"/>
                      <a:pt x="65" y="6"/>
                      <a:pt x="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992;p31">
                <a:extLst>
                  <a:ext uri="{FF2B5EF4-FFF2-40B4-BE49-F238E27FC236}">
                    <a16:creationId xmlns:a16="http://schemas.microsoft.com/office/drawing/2014/main" id="{C00DF42B-0B97-FE4B-A46C-A21ED496D1A7}"/>
                  </a:ext>
                </a:extLst>
              </p:cNvPr>
              <p:cNvSpPr/>
              <p:nvPr/>
            </p:nvSpPr>
            <p:spPr>
              <a:xfrm>
                <a:off x="11653938" y="1764913"/>
                <a:ext cx="200025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6" h="75" extrusionOk="0">
                    <a:moveTo>
                      <a:pt x="66" y="0"/>
                    </a:moveTo>
                    <a:cubicBezTo>
                      <a:pt x="57" y="15"/>
                      <a:pt x="47" y="28"/>
                      <a:pt x="36" y="40"/>
                    </a:cubicBezTo>
                    <a:cubicBezTo>
                      <a:pt x="25" y="53"/>
                      <a:pt x="13" y="64"/>
                      <a:pt x="0" y="75"/>
                    </a:cubicBezTo>
                    <a:cubicBezTo>
                      <a:pt x="11" y="62"/>
                      <a:pt x="22" y="50"/>
                      <a:pt x="33" y="38"/>
                    </a:cubicBezTo>
                    <a:cubicBezTo>
                      <a:pt x="44" y="25"/>
                      <a:pt x="55" y="13"/>
                      <a:pt x="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3;p31">
                <a:extLst>
                  <a:ext uri="{FF2B5EF4-FFF2-40B4-BE49-F238E27FC236}">
                    <a16:creationId xmlns:a16="http://schemas.microsoft.com/office/drawing/2014/main" id="{8B1D7A70-296F-684C-A6CB-6163D996031C}"/>
                  </a:ext>
                </a:extLst>
              </p:cNvPr>
              <p:cNvSpPr/>
              <p:nvPr/>
            </p:nvSpPr>
            <p:spPr>
              <a:xfrm>
                <a:off x="11707913" y="1817300"/>
                <a:ext cx="149225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70" extrusionOk="0">
                    <a:moveTo>
                      <a:pt x="49" y="0"/>
                    </a:moveTo>
                    <a:cubicBezTo>
                      <a:pt x="45" y="15"/>
                      <a:pt x="42" y="30"/>
                      <a:pt x="35" y="43"/>
                    </a:cubicBezTo>
                    <a:cubicBezTo>
                      <a:pt x="32" y="50"/>
                      <a:pt x="27" y="57"/>
                      <a:pt x="21" y="62"/>
                    </a:cubicBezTo>
                    <a:cubicBezTo>
                      <a:pt x="15" y="66"/>
                      <a:pt x="7" y="69"/>
                      <a:pt x="0" y="70"/>
                    </a:cubicBezTo>
                    <a:cubicBezTo>
                      <a:pt x="7" y="68"/>
                      <a:pt x="13" y="64"/>
                      <a:pt x="19" y="59"/>
                    </a:cubicBezTo>
                    <a:cubicBezTo>
                      <a:pt x="24" y="54"/>
                      <a:pt x="28" y="48"/>
                      <a:pt x="32" y="42"/>
                    </a:cubicBezTo>
                    <a:cubicBezTo>
                      <a:pt x="38" y="29"/>
                      <a:pt x="42" y="14"/>
                      <a:pt x="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0" name="Google Shape;917;p31">
            <a:extLst>
              <a:ext uri="{FF2B5EF4-FFF2-40B4-BE49-F238E27FC236}">
                <a16:creationId xmlns:a16="http://schemas.microsoft.com/office/drawing/2014/main" id="{215D12D1-6C62-AF49-B7FD-491013A6AD05}"/>
              </a:ext>
            </a:extLst>
          </p:cNvPr>
          <p:cNvGrpSpPr/>
          <p:nvPr/>
        </p:nvGrpSpPr>
        <p:grpSpPr>
          <a:xfrm>
            <a:off x="6528508" y="-858354"/>
            <a:ext cx="3846005" cy="3483985"/>
            <a:chOff x="5807351" y="-130129"/>
            <a:chExt cx="3846005" cy="3483985"/>
          </a:xfrm>
        </p:grpSpPr>
        <p:grpSp>
          <p:nvGrpSpPr>
            <p:cNvPr id="101" name="Google Shape;918;p31">
              <a:extLst>
                <a:ext uri="{FF2B5EF4-FFF2-40B4-BE49-F238E27FC236}">
                  <a16:creationId xmlns:a16="http://schemas.microsoft.com/office/drawing/2014/main" id="{D5A32026-0744-0B46-829E-BED6FE68D774}"/>
                </a:ext>
              </a:extLst>
            </p:cNvPr>
            <p:cNvGrpSpPr/>
            <p:nvPr/>
          </p:nvGrpSpPr>
          <p:grpSpPr>
            <a:xfrm rot="3965436">
              <a:off x="6997441" y="9782"/>
              <a:ext cx="1117919" cy="1247898"/>
              <a:chOff x="6503625" y="1008025"/>
              <a:chExt cx="573088" cy="639763"/>
            </a:xfrm>
          </p:grpSpPr>
          <p:sp>
            <p:nvSpPr>
              <p:cNvPr id="131" name="Google Shape;919;p31">
                <a:extLst>
                  <a:ext uri="{FF2B5EF4-FFF2-40B4-BE49-F238E27FC236}">
                    <a16:creationId xmlns:a16="http://schemas.microsoft.com/office/drawing/2014/main" id="{44278830-2212-DD4F-9299-05C9DF95A2C2}"/>
                  </a:ext>
                </a:extLst>
              </p:cNvPr>
              <p:cNvSpPr/>
              <p:nvPr/>
            </p:nvSpPr>
            <p:spPr>
              <a:xfrm>
                <a:off x="6503625" y="1008025"/>
                <a:ext cx="276225" cy="309563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9" extrusionOk="0">
                    <a:moveTo>
                      <a:pt x="6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12" y="0"/>
                      <a:pt x="21" y="1"/>
                      <a:pt x="25" y="7"/>
                    </a:cubicBezTo>
                    <a:cubicBezTo>
                      <a:pt x="106" y="102"/>
                      <a:pt x="106" y="102"/>
                      <a:pt x="106" y="102"/>
                    </a:cubicBezTo>
                    <a:cubicBezTo>
                      <a:pt x="85" y="119"/>
                      <a:pt x="85" y="119"/>
                      <a:pt x="85" y="119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0" y="18"/>
                      <a:pt x="1" y="10"/>
                      <a:pt x="6" y="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920;p31">
                <a:extLst>
                  <a:ext uri="{FF2B5EF4-FFF2-40B4-BE49-F238E27FC236}">
                    <a16:creationId xmlns:a16="http://schemas.microsoft.com/office/drawing/2014/main" id="{C4F9541C-3EDA-2148-B182-65D57F399A53}"/>
                  </a:ext>
                </a:extLst>
              </p:cNvPr>
              <p:cNvSpPr/>
              <p:nvPr/>
            </p:nvSpPr>
            <p:spPr>
              <a:xfrm>
                <a:off x="6668725" y="1204875"/>
                <a:ext cx="87313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55" h="55" extrusionOk="0">
                    <a:moveTo>
                      <a:pt x="34" y="0"/>
                    </a:moveTo>
                    <a:lnTo>
                      <a:pt x="0" y="30"/>
                    </a:lnTo>
                    <a:lnTo>
                      <a:pt x="21" y="55"/>
                    </a:lnTo>
                    <a:lnTo>
                      <a:pt x="55" y="25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921;p31">
                <a:extLst>
                  <a:ext uri="{FF2B5EF4-FFF2-40B4-BE49-F238E27FC236}">
                    <a16:creationId xmlns:a16="http://schemas.microsoft.com/office/drawing/2014/main" id="{3BCA8C1D-CD15-674A-87B4-69D2C275E5B3}"/>
                  </a:ext>
                </a:extLst>
              </p:cNvPr>
              <p:cNvSpPr/>
              <p:nvPr/>
            </p:nvSpPr>
            <p:spPr>
              <a:xfrm>
                <a:off x="6743338" y="1289013"/>
                <a:ext cx="49213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31" h="33" extrusionOk="0">
                    <a:moveTo>
                      <a:pt x="10" y="0"/>
                    </a:moveTo>
                    <a:lnTo>
                      <a:pt x="0" y="8"/>
                    </a:lnTo>
                    <a:lnTo>
                      <a:pt x="21" y="33"/>
                    </a:lnTo>
                    <a:lnTo>
                      <a:pt x="31" y="2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A7C6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922;p31">
                <a:extLst>
                  <a:ext uri="{FF2B5EF4-FFF2-40B4-BE49-F238E27FC236}">
                    <a16:creationId xmlns:a16="http://schemas.microsoft.com/office/drawing/2014/main" id="{209497E4-FD82-BF4A-B668-D101E872FF71}"/>
                  </a:ext>
                </a:extLst>
              </p:cNvPr>
              <p:cNvSpPr/>
              <p:nvPr/>
            </p:nvSpPr>
            <p:spPr>
              <a:xfrm>
                <a:off x="6743338" y="1289013"/>
                <a:ext cx="49213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31" h="33" extrusionOk="0">
                    <a:moveTo>
                      <a:pt x="10" y="0"/>
                    </a:moveTo>
                    <a:lnTo>
                      <a:pt x="0" y="8"/>
                    </a:lnTo>
                    <a:lnTo>
                      <a:pt x="21" y="33"/>
                    </a:lnTo>
                    <a:lnTo>
                      <a:pt x="31" y="26"/>
                    </a:lnTo>
                    <a:lnTo>
                      <a:pt x="1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923;p31">
                <a:extLst>
                  <a:ext uri="{FF2B5EF4-FFF2-40B4-BE49-F238E27FC236}">
                    <a16:creationId xmlns:a16="http://schemas.microsoft.com/office/drawing/2014/main" id="{4C9EEE21-C5F4-3247-9FD4-E13700A41463}"/>
                  </a:ext>
                </a:extLst>
              </p:cNvPr>
              <p:cNvSpPr/>
              <p:nvPr/>
            </p:nvSpPr>
            <p:spPr>
              <a:xfrm>
                <a:off x="6698888" y="1268375"/>
                <a:ext cx="377825" cy="37941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46" extrusionOk="0">
                    <a:moveTo>
                      <a:pt x="114" y="123"/>
                    </a:moveTo>
                    <a:cubicBezTo>
                      <a:pt x="142" y="100"/>
                      <a:pt x="145" y="59"/>
                      <a:pt x="122" y="31"/>
                    </a:cubicBezTo>
                    <a:cubicBezTo>
                      <a:pt x="99" y="4"/>
                      <a:pt x="58" y="0"/>
                      <a:pt x="31" y="23"/>
                    </a:cubicBezTo>
                    <a:cubicBezTo>
                      <a:pt x="3" y="46"/>
                      <a:pt x="0" y="87"/>
                      <a:pt x="23" y="115"/>
                    </a:cubicBezTo>
                    <a:cubicBezTo>
                      <a:pt x="46" y="142"/>
                      <a:pt x="87" y="146"/>
                      <a:pt x="114" y="123"/>
                    </a:cubicBezTo>
                    <a:moveTo>
                      <a:pt x="36" y="30"/>
                    </a:moveTo>
                    <a:cubicBezTo>
                      <a:pt x="60" y="10"/>
                      <a:pt x="96" y="13"/>
                      <a:pt x="115" y="37"/>
                    </a:cubicBezTo>
                    <a:cubicBezTo>
                      <a:pt x="135" y="60"/>
                      <a:pt x="132" y="96"/>
                      <a:pt x="109" y="116"/>
                    </a:cubicBezTo>
                    <a:cubicBezTo>
                      <a:pt x="85" y="136"/>
                      <a:pt x="49" y="133"/>
                      <a:pt x="30" y="109"/>
                    </a:cubicBezTo>
                    <a:cubicBezTo>
                      <a:pt x="10" y="85"/>
                      <a:pt x="13" y="50"/>
                      <a:pt x="36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924;p31">
                <a:extLst>
                  <a:ext uri="{FF2B5EF4-FFF2-40B4-BE49-F238E27FC236}">
                    <a16:creationId xmlns:a16="http://schemas.microsoft.com/office/drawing/2014/main" id="{0FE6A34B-723B-5447-8030-61CDB3F04161}"/>
                  </a:ext>
                </a:extLst>
              </p:cNvPr>
              <p:cNvSpPr/>
              <p:nvPr/>
            </p:nvSpPr>
            <p:spPr>
              <a:xfrm>
                <a:off x="6740163" y="1312825"/>
                <a:ext cx="295275" cy="29051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44" y="0"/>
                      <a:pt x="31" y="4"/>
                      <a:pt x="20" y="13"/>
                    </a:cubicBezTo>
                    <a:cubicBezTo>
                      <a:pt x="7" y="24"/>
                      <a:pt x="0" y="40"/>
                      <a:pt x="0" y="56"/>
                    </a:cubicBezTo>
                    <a:cubicBezTo>
                      <a:pt x="0" y="69"/>
                      <a:pt x="5" y="82"/>
                      <a:pt x="14" y="92"/>
                    </a:cubicBezTo>
                    <a:cubicBezTo>
                      <a:pt x="25" y="105"/>
                      <a:pt x="41" y="112"/>
                      <a:pt x="57" y="112"/>
                    </a:cubicBezTo>
                    <a:cubicBezTo>
                      <a:pt x="69" y="112"/>
                      <a:pt x="82" y="108"/>
                      <a:pt x="93" y="99"/>
                    </a:cubicBezTo>
                    <a:cubicBezTo>
                      <a:pt x="106" y="88"/>
                      <a:pt x="113" y="72"/>
                      <a:pt x="113" y="56"/>
                    </a:cubicBezTo>
                    <a:cubicBezTo>
                      <a:pt x="113" y="43"/>
                      <a:pt x="108" y="30"/>
                      <a:pt x="99" y="20"/>
                    </a:cubicBezTo>
                    <a:cubicBezTo>
                      <a:pt x="88" y="7"/>
                      <a:pt x="72" y="0"/>
                      <a:pt x="56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" name="Google Shape;925;p31">
              <a:extLst>
                <a:ext uri="{FF2B5EF4-FFF2-40B4-BE49-F238E27FC236}">
                  <a16:creationId xmlns:a16="http://schemas.microsoft.com/office/drawing/2014/main" id="{A7D8FD45-D3ED-7A48-BC0A-B9BAE7157E87}"/>
                </a:ext>
              </a:extLst>
            </p:cNvPr>
            <p:cNvSpPr/>
            <p:nvPr/>
          </p:nvSpPr>
          <p:spPr>
            <a:xfrm>
              <a:off x="6564288" y="1431900"/>
              <a:ext cx="715160" cy="7183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70" y="3"/>
                  </a:moveTo>
                  <a:cubicBezTo>
                    <a:pt x="77" y="33"/>
                    <a:pt x="101" y="57"/>
                    <a:pt x="132" y="65"/>
                  </a:cubicBezTo>
                  <a:cubicBezTo>
                    <a:pt x="134" y="66"/>
                    <a:pt x="134" y="69"/>
                    <a:pt x="132" y="70"/>
                  </a:cubicBezTo>
                  <a:cubicBezTo>
                    <a:pt x="101" y="77"/>
                    <a:pt x="77" y="101"/>
                    <a:pt x="70" y="132"/>
                  </a:cubicBezTo>
                  <a:cubicBezTo>
                    <a:pt x="69" y="135"/>
                    <a:pt x="65" y="135"/>
                    <a:pt x="65" y="132"/>
                  </a:cubicBezTo>
                  <a:cubicBezTo>
                    <a:pt x="57" y="101"/>
                    <a:pt x="33" y="77"/>
                    <a:pt x="3" y="70"/>
                  </a:cubicBezTo>
                  <a:cubicBezTo>
                    <a:pt x="0" y="69"/>
                    <a:pt x="0" y="66"/>
                    <a:pt x="3" y="65"/>
                  </a:cubicBezTo>
                  <a:cubicBezTo>
                    <a:pt x="33" y="57"/>
                    <a:pt x="57" y="33"/>
                    <a:pt x="65" y="3"/>
                  </a:cubicBezTo>
                  <a:cubicBezTo>
                    <a:pt x="65" y="0"/>
                    <a:pt x="69" y="0"/>
                    <a:pt x="70" y="3"/>
                  </a:cubicBezTo>
                  <a:close/>
                </a:path>
              </a:pathLst>
            </a:custGeom>
            <a:solidFill>
              <a:srgbClr val="FFCE73">
                <a:alpha val="506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926;p31">
              <a:extLst>
                <a:ext uri="{FF2B5EF4-FFF2-40B4-BE49-F238E27FC236}">
                  <a16:creationId xmlns:a16="http://schemas.microsoft.com/office/drawing/2014/main" id="{F1B9042D-4A33-1042-85D7-8A74F1E8201D}"/>
                </a:ext>
              </a:extLst>
            </p:cNvPr>
            <p:cNvSpPr/>
            <p:nvPr/>
          </p:nvSpPr>
          <p:spPr>
            <a:xfrm>
              <a:off x="8312150" y="466925"/>
              <a:ext cx="332101" cy="333600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70" y="3"/>
                  </a:moveTo>
                  <a:cubicBezTo>
                    <a:pt x="77" y="33"/>
                    <a:pt x="101" y="57"/>
                    <a:pt x="132" y="65"/>
                  </a:cubicBezTo>
                  <a:cubicBezTo>
                    <a:pt x="134" y="66"/>
                    <a:pt x="134" y="69"/>
                    <a:pt x="132" y="70"/>
                  </a:cubicBezTo>
                  <a:cubicBezTo>
                    <a:pt x="101" y="77"/>
                    <a:pt x="77" y="101"/>
                    <a:pt x="70" y="132"/>
                  </a:cubicBezTo>
                  <a:cubicBezTo>
                    <a:pt x="69" y="135"/>
                    <a:pt x="65" y="135"/>
                    <a:pt x="65" y="132"/>
                  </a:cubicBezTo>
                  <a:cubicBezTo>
                    <a:pt x="57" y="101"/>
                    <a:pt x="33" y="77"/>
                    <a:pt x="3" y="70"/>
                  </a:cubicBezTo>
                  <a:cubicBezTo>
                    <a:pt x="0" y="69"/>
                    <a:pt x="0" y="66"/>
                    <a:pt x="3" y="65"/>
                  </a:cubicBezTo>
                  <a:cubicBezTo>
                    <a:pt x="33" y="57"/>
                    <a:pt x="57" y="33"/>
                    <a:pt x="65" y="3"/>
                  </a:cubicBezTo>
                  <a:cubicBezTo>
                    <a:pt x="65" y="0"/>
                    <a:pt x="69" y="0"/>
                    <a:pt x="70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927;p31">
              <a:extLst>
                <a:ext uri="{FF2B5EF4-FFF2-40B4-BE49-F238E27FC236}">
                  <a16:creationId xmlns:a16="http://schemas.microsoft.com/office/drawing/2014/main" id="{0FF3B5A7-CCFC-B54C-BE4C-FEAB5B216048}"/>
                </a:ext>
              </a:extLst>
            </p:cNvPr>
            <p:cNvSpPr/>
            <p:nvPr/>
          </p:nvSpPr>
          <p:spPr>
            <a:xfrm>
              <a:off x="6631981" y="158797"/>
              <a:ext cx="205393" cy="466651"/>
            </a:xfrm>
            <a:custGeom>
              <a:avLst/>
              <a:gdLst/>
              <a:ahLst/>
              <a:cxnLst/>
              <a:rect l="l" t="t" r="r" b="b"/>
              <a:pathLst>
                <a:path w="71" h="161" extrusionOk="0">
                  <a:moveTo>
                    <a:pt x="18" y="74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5" y="5"/>
                    <a:pt x="41" y="0"/>
                    <a:pt x="49" y="1"/>
                  </a:cubicBezTo>
                  <a:cubicBezTo>
                    <a:pt x="53" y="1"/>
                    <a:pt x="56" y="2"/>
                    <a:pt x="60" y="3"/>
                  </a:cubicBezTo>
                  <a:cubicBezTo>
                    <a:pt x="65" y="4"/>
                    <a:pt x="69" y="8"/>
                    <a:pt x="70" y="13"/>
                  </a:cubicBezTo>
                  <a:cubicBezTo>
                    <a:pt x="71" y="16"/>
                    <a:pt x="71" y="19"/>
                    <a:pt x="70" y="22"/>
                  </a:cubicBezTo>
                  <a:cubicBezTo>
                    <a:pt x="62" y="54"/>
                    <a:pt x="54" y="87"/>
                    <a:pt x="45" y="120"/>
                  </a:cubicBezTo>
                  <a:cubicBezTo>
                    <a:pt x="45" y="121"/>
                    <a:pt x="45" y="122"/>
                    <a:pt x="44" y="124"/>
                  </a:cubicBezTo>
                  <a:cubicBezTo>
                    <a:pt x="41" y="129"/>
                    <a:pt x="36" y="133"/>
                    <a:pt x="30" y="132"/>
                  </a:cubicBezTo>
                  <a:cubicBezTo>
                    <a:pt x="23" y="132"/>
                    <a:pt x="18" y="128"/>
                    <a:pt x="16" y="121"/>
                  </a:cubicBezTo>
                  <a:cubicBezTo>
                    <a:pt x="16" y="119"/>
                    <a:pt x="16" y="115"/>
                    <a:pt x="16" y="113"/>
                  </a:cubicBezTo>
                  <a:cubicBezTo>
                    <a:pt x="19" y="103"/>
                    <a:pt x="21" y="93"/>
                    <a:pt x="24" y="84"/>
                  </a:cubicBezTo>
                  <a:cubicBezTo>
                    <a:pt x="25" y="80"/>
                    <a:pt x="26" y="76"/>
                    <a:pt x="27" y="72"/>
                  </a:cubicBezTo>
                  <a:cubicBezTo>
                    <a:pt x="28" y="69"/>
                    <a:pt x="31" y="71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27" y="88"/>
                    <a:pt x="24" y="101"/>
                    <a:pt x="21" y="114"/>
                  </a:cubicBezTo>
                  <a:cubicBezTo>
                    <a:pt x="19" y="120"/>
                    <a:pt x="22" y="125"/>
                    <a:pt x="26" y="127"/>
                  </a:cubicBezTo>
                  <a:cubicBezTo>
                    <a:pt x="32" y="129"/>
                    <a:pt x="37" y="127"/>
                    <a:pt x="40" y="122"/>
                  </a:cubicBezTo>
                  <a:cubicBezTo>
                    <a:pt x="40" y="121"/>
                    <a:pt x="41" y="119"/>
                    <a:pt x="41" y="118"/>
                  </a:cubicBezTo>
                  <a:cubicBezTo>
                    <a:pt x="49" y="86"/>
                    <a:pt x="57" y="54"/>
                    <a:pt x="65" y="22"/>
                  </a:cubicBezTo>
                  <a:cubicBezTo>
                    <a:pt x="66" y="21"/>
                    <a:pt x="66" y="20"/>
                    <a:pt x="66" y="20"/>
                  </a:cubicBezTo>
                  <a:cubicBezTo>
                    <a:pt x="67" y="15"/>
                    <a:pt x="65" y="10"/>
                    <a:pt x="61" y="8"/>
                  </a:cubicBezTo>
                  <a:cubicBezTo>
                    <a:pt x="56" y="6"/>
                    <a:pt x="52" y="5"/>
                    <a:pt x="47" y="5"/>
                  </a:cubicBezTo>
                  <a:cubicBezTo>
                    <a:pt x="42" y="6"/>
                    <a:pt x="39" y="9"/>
                    <a:pt x="38" y="14"/>
                  </a:cubicBezTo>
                  <a:cubicBezTo>
                    <a:pt x="27" y="54"/>
                    <a:pt x="17" y="95"/>
                    <a:pt x="7" y="136"/>
                  </a:cubicBezTo>
                  <a:cubicBezTo>
                    <a:pt x="5" y="142"/>
                    <a:pt x="8" y="147"/>
                    <a:pt x="13" y="151"/>
                  </a:cubicBezTo>
                  <a:cubicBezTo>
                    <a:pt x="16" y="154"/>
                    <a:pt x="20" y="154"/>
                    <a:pt x="24" y="155"/>
                  </a:cubicBezTo>
                  <a:cubicBezTo>
                    <a:pt x="33" y="157"/>
                    <a:pt x="41" y="152"/>
                    <a:pt x="43" y="143"/>
                  </a:cubicBezTo>
                  <a:cubicBezTo>
                    <a:pt x="49" y="120"/>
                    <a:pt x="55" y="97"/>
                    <a:pt x="61" y="74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1"/>
                    <a:pt x="65" y="72"/>
                    <a:pt x="65" y="75"/>
                  </a:cubicBezTo>
                  <a:cubicBezTo>
                    <a:pt x="59" y="98"/>
                    <a:pt x="53" y="122"/>
                    <a:pt x="47" y="145"/>
                  </a:cubicBezTo>
                  <a:cubicBezTo>
                    <a:pt x="45" y="153"/>
                    <a:pt x="39" y="159"/>
                    <a:pt x="31" y="160"/>
                  </a:cubicBezTo>
                  <a:cubicBezTo>
                    <a:pt x="25" y="161"/>
                    <a:pt x="19" y="159"/>
                    <a:pt x="13" y="156"/>
                  </a:cubicBezTo>
                  <a:cubicBezTo>
                    <a:pt x="6" y="153"/>
                    <a:pt x="0" y="144"/>
                    <a:pt x="3" y="134"/>
                  </a:cubicBezTo>
                  <a:cubicBezTo>
                    <a:pt x="8" y="114"/>
                    <a:pt x="13" y="94"/>
                    <a:pt x="18" y="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" name="Google Shape;928;p31">
              <a:extLst>
                <a:ext uri="{FF2B5EF4-FFF2-40B4-BE49-F238E27FC236}">
                  <a16:creationId xmlns:a16="http://schemas.microsoft.com/office/drawing/2014/main" id="{E19ECD6C-600F-E24D-AAFC-47592BAFC9CD}"/>
                </a:ext>
              </a:extLst>
            </p:cNvPr>
            <p:cNvGrpSpPr/>
            <p:nvPr/>
          </p:nvGrpSpPr>
          <p:grpSpPr>
            <a:xfrm rot="-1081111">
              <a:off x="7683387" y="1174859"/>
              <a:ext cx="1708268" cy="1962926"/>
              <a:chOff x="5652063" y="1771263"/>
              <a:chExt cx="1714500" cy="1970087"/>
            </a:xfrm>
          </p:grpSpPr>
          <p:sp>
            <p:nvSpPr>
              <p:cNvPr id="114" name="Google Shape;929;p31">
                <a:extLst>
                  <a:ext uri="{FF2B5EF4-FFF2-40B4-BE49-F238E27FC236}">
                    <a16:creationId xmlns:a16="http://schemas.microsoft.com/office/drawing/2014/main" id="{4D02569B-81AE-6E40-B456-3323F0D198CC}"/>
                  </a:ext>
                </a:extLst>
              </p:cNvPr>
              <p:cNvSpPr/>
              <p:nvPr/>
            </p:nvSpPr>
            <p:spPr>
              <a:xfrm>
                <a:off x="6272775" y="3138100"/>
                <a:ext cx="1093788" cy="6032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0" extrusionOk="0">
                    <a:moveTo>
                      <a:pt x="689" y="83"/>
                    </a:moveTo>
                    <a:lnTo>
                      <a:pt x="39" y="380"/>
                    </a:lnTo>
                    <a:lnTo>
                      <a:pt x="0" y="296"/>
                    </a:lnTo>
                    <a:lnTo>
                      <a:pt x="650" y="0"/>
                    </a:lnTo>
                    <a:lnTo>
                      <a:pt x="689" y="8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930;p31">
                <a:extLst>
                  <a:ext uri="{FF2B5EF4-FFF2-40B4-BE49-F238E27FC236}">
                    <a16:creationId xmlns:a16="http://schemas.microsoft.com/office/drawing/2014/main" id="{2809B008-632A-F746-A10E-6C05BF5715EC}"/>
                  </a:ext>
                </a:extLst>
              </p:cNvPr>
              <p:cNvSpPr/>
              <p:nvPr/>
            </p:nvSpPr>
            <p:spPr>
              <a:xfrm>
                <a:off x="6348975" y="3233350"/>
                <a:ext cx="96202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88" extrusionOk="0">
                    <a:moveTo>
                      <a:pt x="606" y="15"/>
                    </a:moveTo>
                    <a:lnTo>
                      <a:pt x="8" y="288"/>
                    </a:lnTo>
                    <a:lnTo>
                      <a:pt x="0" y="272"/>
                    </a:lnTo>
                    <a:lnTo>
                      <a:pt x="600" y="0"/>
                    </a:lnTo>
                    <a:lnTo>
                      <a:pt x="606" y="1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931;p31">
                <a:extLst>
                  <a:ext uri="{FF2B5EF4-FFF2-40B4-BE49-F238E27FC236}">
                    <a16:creationId xmlns:a16="http://schemas.microsoft.com/office/drawing/2014/main" id="{380DD5F5-A66A-D240-95F4-3509772C4DAB}"/>
                  </a:ext>
                </a:extLst>
              </p:cNvPr>
              <p:cNvSpPr/>
              <p:nvPr/>
            </p:nvSpPr>
            <p:spPr>
              <a:xfrm>
                <a:off x="5652063" y="1771263"/>
                <a:ext cx="1671638" cy="187325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180" extrusionOk="0">
                    <a:moveTo>
                      <a:pt x="1053" y="882"/>
                    </a:moveTo>
                    <a:lnTo>
                      <a:pt x="403" y="1180"/>
                    </a:lnTo>
                    <a:lnTo>
                      <a:pt x="0" y="297"/>
                    </a:lnTo>
                    <a:lnTo>
                      <a:pt x="650" y="0"/>
                    </a:lnTo>
                    <a:lnTo>
                      <a:pt x="1053" y="88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932;p31">
                <a:extLst>
                  <a:ext uri="{FF2B5EF4-FFF2-40B4-BE49-F238E27FC236}">
                    <a16:creationId xmlns:a16="http://schemas.microsoft.com/office/drawing/2014/main" id="{CF2030E6-45DD-2B40-A565-10A97509F4A0}"/>
                  </a:ext>
                </a:extLst>
              </p:cNvPr>
              <p:cNvSpPr/>
              <p:nvPr/>
            </p:nvSpPr>
            <p:spPr>
              <a:xfrm>
                <a:off x="5996550" y="2139563"/>
                <a:ext cx="747713" cy="617538"/>
              </a:xfrm>
              <a:custGeom>
                <a:avLst/>
                <a:gdLst/>
                <a:ahLst/>
                <a:cxnLst/>
                <a:rect l="l" t="t" r="r" b="b"/>
                <a:pathLst>
                  <a:path w="471" h="389" extrusionOk="0">
                    <a:moveTo>
                      <a:pt x="471" y="221"/>
                    </a:moveTo>
                    <a:lnTo>
                      <a:pt x="101" y="389"/>
                    </a:lnTo>
                    <a:lnTo>
                      <a:pt x="0" y="169"/>
                    </a:lnTo>
                    <a:lnTo>
                      <a:pt x="370" y="0"/>
                    </a:lnTo>
                    <a:lnTo>
                      <a:pt x="471" y="2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933;p31">
                <a:extLst>
                  <a:ext uri="{FF2B5EF4-FFF2-40B4-BE49-F238E27FC236}">
                    <a16:creationId xmlns:a16="http://schemas.microsoft.com/office/drawing/2014/main" id="{BA84D808-2697-5C40-8EF9-4103CB306D22}"/>
                  </a:ext>
                </a:extLst>
              </p:cNvPr>
              <p:cNvSpPr/>
              <p:nvPr/>
            </p:nvSpPr>
            <p:spPr>
              <a:xfrm>
                <a:off x="6129900" y="2331650"/>
                <a:ext cx="481013" cy="236538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49" extrusionOk="0">
                    <a:moveTo>
                      <a:pt x="303" y="13"/>
                    </a:moveTo>
                    <a:lnTo>
                      <a:pt x="6" y="149"/>
                    </a:lnTo>
                    <a:lnTo>
                      <a:pt x="0" y="134"/>
                    </a:lnTo>
                    <a:lnTo>
                      <a:pt x="295" y="0"/>
                    </a:lnTo>
                    <a:lnTo>
                      <a:pt x="303" y="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934;p31">
                <a:extLst>
                  <a:ext uri="{FF2B5EF4-FFF2-40B4-BE49-F238E27FC236}">
                    <a16:creationId xmlns:a16="http://schemas.microsoft.com/office/drawing/2014/main" id="{0FF2A3B0-47A4-5249-BAC8-F3EA12506ECD}"/>
                  </a:ext>
                </a:extLst>
              </p:cNvPr>
              <p:cNvSpPr/>
              <p:nvPr/>
            </p:nvSpPr>
            <p:spPr>
              <a:xfrm>
                <a:off x="6090213" y="2249100"/>
                <a:ext cx="481013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50" extrusionOk="0">
                    <a:moveTo>
                      <a:pt x="303" y="13"/>
                    </a:moveTo>
                    <a:lnTo>
                      <a:pt x="8" y="150"/>
                    </a:lnTo>
                    <a:lnTo>
                      <a:pt x="0" y="134"/>
                    </a:lnTo>
                    <a:lnTo>
                      <a:pt x="297" y="0"/>
                    </a:lnTo>
                    <a:lnTo>
                      <a:pt x="303" y="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935;p31">
                <a:extLst>
                  <a:ext uri="{FF2B5EF4-FFF2-40B4-BE49-F238E27FC236}">
                    <a16:creationId xmlns:a16="http://schemas.microsoft.com/office/drawing/2014/main" id="{53493A5F-1561-4247-A2C7-FE9CE9734B06}"/>
                  </a:ext>
                </a:extLst>
              </p:cNvPr>
              <p:cNvSpPr/>
              <p:nvPr/>
            </p:nvSpPr>
            <p:spPr>
              <a:xfrm>
                <a:off x="6166413" y="2414200"/>
                <a:ext cx="481013" cy="236538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49" extrusionOk="0">
                    <a:moveTo>
                      <a:pt x="303" y="13"/>
                    </a:moveTo>
                    <a:lnTo>
                      <a:pt x="8" y="149"/>
                    </a:lnTo>
                    <a:lnTo>
                      <a:pt x="0" y="134"/>
                    </a:lnTo>
                    <a:lnTo>
                      <a:pt x="295" y="0"/>
                    </a:lnTo>
                    <a:lnTo>
                      <a:pt x="303" y="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936;p31">
                <a:extLst>
                  <a:ext uri="{FF2B5EF4-FFF2-40B4-BE49-F238E27FC236}">
                    <a16:creationId xmlns:a16="http://schemas.microsoft.com/office/drawing/2014/main" id="{FDEBF5E3-DFF6-164B-B35E-D5C53F71ECC2}"/>
                  </a:ext>
                </a:extLst>
              </p:cNvPr>
              <p:cNvSpPr/>
              <p:nvPr/>
            </p:nvSpPr>
            <p:spPr>
              <a:xfrm>
                <a:off x="5685400" y="2465000"/>
                <a:ext cx="195263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1" y="7"/>
                    </a:moveTo>
                    <a:cubicBezTo>
                      <a:pt x="64" y="12"/>
                      <a:pt x="61" y="17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4" y="39"/>
                      <a:pt x="2" y="34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3" y="0"/>
                      <a:pt x="59" y="2"/>
                      <a:pt x="6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937;p31">
                <a:extLst>
                  <a:ext uri="{FF2B5EF4-FFF2-40B4-BE49-F238E27FC236}">
                    <a16:creationId xmlns:a16="http://schemas.microsoft.com/office/drawing/2014/main" id="{3F6B79AE-F92C-7B4B-943D-A60DEE8F06B1}"/>
                  </a:ext>
                </a:extLst>
              </p:cNvPr>
              <p:cNvSpPr/>
              <p:nvPr/>
            </p:nvSpPr>
            <p:spPr>
              <a:xfrm>
                <a:off x="5748049" y="2560457"/>
                <a:ext cx="195263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1" y="7"/>
                    </a:moveTo>
                    <a:cubicBezTo>
                      <a:pt x="64" y="12"/>
                      <a:pt x="61" y="17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4" y="39"/>
                      <a:pt x="2" y="34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3" y="0"/>
                      <a:pt x="59" y="2"/>
                      <a:pt x="6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938;p31">
                <a:extLst>
                  <a:ext uri="{FF2B5EF4-FFF2-40B4-BE49-F238E27FC236}">
                    <a16:creationId xmlns:a16="http://schemas.microsoft.com/office/drawing/2014/main" id="{1E71ABCE-6D69-5448-8849-26D02F9777B7}"/>
                  </a:ext>
                </a:extLst>
              </p:cNvPr>
              <p:cNvSpPr/>
              <p:nvPr/>
            </p:nvSpPr>
            <p:spPr>
              <a:xfrm>
                <a:off x="5771125" y="2653913"/>
                <a:ext cx="193675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1" y="7"/>
                    </a:moveTo>
                    <a:cubicBezTo>
                      <a:pt x="64" y="11"/>
                      <a:pt x="62" y="17"/>
                      <a:pt x="57" y="1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0" y="41"/>
                      <a:pt x="5" y="38"/>
                      <a:pt x="2" y="34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59" y="2"/>
                      <a:pt x="6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939;p31">
                <a:extLst>
                  <a:ext uri="{FF2B5EF4-FFF2-40B4-BE49-F238E27FC236}">
                    <a16:creationId xmlns:a16="http://schemas.microsoft.com/office/drawing/2014/main" id="{76A0AD07-1D50-8349-9619-26F84B932333}"/>
                  </a:ext>
                </a:extLst>
              </p:cNvPr>
              <p:cNvSpPr/>
              <p:nvPr/>
            </p:nvSpPr>
            <p:spPr>
              <a:xfrm>
                <a:off x="5813988" y="2749163"/>
                <a:ext cx="193675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64" h="40" extrusionOk="0">
                    <a:moveTo>
                      <a:pt x="62" y="7"/>
                    </a:moveTo>
                    <a:cubicBezTo>
                      <a:pt x="64" y="11"/>
                      <a:pt x="62" y="17"/>
                      <a:pt x="57" y="1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0" y="40"/>
                      <a:pt x="5" y="38"/>
                      <a:pt x="2" y="33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59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940;p31">
                <a:extLst>
                  <a:ext uri="{FF2B5EF4-FFF2-40B4-BE49-F238E27FC236}">
                    <a16:creationId xmlns:a16="http://schemas.microsoft.com/office/drawing/2014/main" id="{8822571A-B36A-EC48-8E97-42062BD77AA6}"/>
                  </a:ext>
                </a:extLst>
              </p:cNvPr>
              <p:cNvSpPr/>
              <p:nvPr/>
            </p:nvSpPr>
            <p:spPr>
              <a:xfrm>
                <a:off x="5855263" y="2839650"/>
                <a:ext cx="195263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8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5" y="39"/>
                      <a:pt x="2" y="34"/>
                    </a:cubicBezTo>
                    <a:cubicBezTo>
                      <a:pt x="0" y="29"/>
                      <a:pt x="2" y="24"/>
                      <a:pt x="7" y="22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4" y="0"/>
                      <a:pt x="59" y="3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941;p31">
                <a:extLst>
                  <a:ext uri="{FF2B5EF4-FFF2-40B4-BE49-F238E27FC236}">
                    <a16:creationId xmlns:a16="http://schemas.microsoft.com/office/drawing/2014/main" id="{46E31F80-4366-F841-A451-214874ACA9A7}"/>
                  </a:ext>
                </a:extLst>
              </p:cNvPr>
              <p:cNvSpPr/>
              <p:nvPr/>
            </p:nvSpPr>
            <p:spPr>
              <a:xfrm>
                <a:off x="5898125" y="2934900"/>
                <a:ext cx="195263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8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5" y="39"/>
                      <a:pt x="3" y="34"/>
                    </a:cubicBezTo>
                    <a:cubicBezTo>
                      <a:pt x="0" y="29"/>
                      <a:pt x="2" y="24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59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942;p31">
                <a:extLst>
                  <a:ext uri="{FF2B5EF4-FFF2-40B4-BE49-F238E27FC236}">
                    <a16:creationId xmlns:a16="http://schemas.microsoft.com/office/drawing/2014/main" id="{EDB70540-B33D-0947-92E7-5D387ED95C6E}"/>
                  </a:ext>
                </a:extLst>
              </p:cNvPr>
              <p:cNvSpPr/>
              <p:nvPr/>
            </p:nvSpPr>
            <p:spPr>
              <a:xfrm>
                <a:off x="5940988" y="3028563"/>
                <a:ext cx="195263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8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41"/>
                      <a:pt x="5" y="39"/>
                      <a:pt x="3" y="34"/>
                    </a:cubicBezTo>
                    <a:cubicBezTo>
                      <a:pt x="0" y="29"/>
                      <a:pt x="3" y="24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60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943;p31">
                <a:extLst>
                  <a:ext uri="{FF2B5EF4-FFF2-40B4-BE49-F238E27FC236}">
                    <a16:creationId xmlns:a16="http://schemas.microsoft.com/office/drawing/2014/main" id="{9CCE49C5-CC04-1448-9AF2-64D74BA92E2D}"/>
                  </a:ext>
                </a:extLst>
              </p:cNvPr>
              <p:cNvSpPr/>
              <p:nvPr/>
            </p:nvSpPr>
            <p:spPr>
              <a:xfrm>
                <a:off x="5983850" y="3123813"/>
                <a:ext cx="195263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8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1" y="41"/>
                      <a:pt x="5" y="39"/>
                      <a:pt x="3" y="34"/>
                    </a:cubicBezTo>
                    <a:cubicBezTo>
                      <a:pt x="0" y="29"/>
                      <a:pt x="3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60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944;p31">
                <a:extLst>
                  <a:ext uri="{FF2B5EF4-FFF2-40B4-BE49-F238E27FC236}">
                    <a16:creationId xmlns:a16="http://schemas.microsoft.com/office/drawing/2014/main" id="{FE0AB563-398E-064F-A5C6-99DA67475673}"/>
                  </a:ext>
                </a:extLst>
              </p:cNvPr>
              <p:cNvSpPr/>
              <p:nvPr/>
            </p:nvSpPr>
            <p:spPr>
              <a:xfrm>
                <a:off x="6026713" y="3217475"/>
                <a:ext cx="195263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64" h="41" extrusionOk="0">
                    <a:moveTo>
                      <a:pt x="62" y="7"/>
                    </a:moveTo>
                    <a:cubicBezTo>
                      <a:pt x="64" y="12"/>
                      <a:pt x="62" y="17"/>
                      <a:pt x="57" y="2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1" y="41"/>
                      <a:pt x="5" y="39"/>
                      <a:pt x="3" y="34"/>
                    </a:cubicBezTo>
                    <a:cubicBezTo>
                      <a:pt x="0" y="29"/>
                      <a:pt x="3" y="23"/>
                      <a:pt x="7" y="21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4" y="0"/>
                      <a:pt x="60" y="2"/>
                      <a:pt x="6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945;p31">
                <a:extLst>
                  <a:ext uri="{FF2B5EF4-FFF2-40B4-BE49-F238E27FC236}">
                    <a16:creationId xmlns:a16="http://schemas.microsoft.com/office/drawing/2014/main" id="{DF81CA6D-A203-FA40-8C3F-207D83CF5398}"/>
                  </a:ext>
                </a:extLst>
              </p:cNvPr>
              <p:cNvSpPr/>
              <p:nvPr/>
            </p:nvSpPr>
            <p:spPr>
              <a:xfrm>
                <a:off x="6072750" y="3312725"/>
                <a:ext cx="190500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3" h="41" extrusionOk="0">
                    <a:moveTo>
                      <a:pt x="61" y="7"/>
                    </a:moveTo>
                    <a:cubicBezTo>
                      <a:pt x="63" y="12"/>
                      <a:pt x="61" y="17"/>
                      <a:pt x="56" y="1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0" y="41"/>
                      <a:pt x="4" y="39"/>
                      <a:pt x="2" y="34"/>
                    </a:cubicBezTo>
                    <a:cubicBezTo>
                      <a:pt x="0" y="29"/>
                      <a:pt x="2" y="23"/>
                      <a:pt x="7" y="21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53" y="0"/>
                      <a:pt x="59" y="2"/>
                      <a:pt x="61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" name="Google Shape;946;p31">
              <a:extLst>
                <a:ext uri="{FF2B5EF4-FFF2-40B4-BE49-F238E27FC236}">
                  <a16:creationId xmlns:a16="http://schemas.microsoft.com/office/drawing/2014/main" id="{9AB913D2-1D02-9346-81C1-F1D99B40FF52}"/>
                </a:ext>
              </a:extLst>
            </p:cNvPr>
            <p:cNvGrpSpPr/>
            <p:nvPr/>
          </p:nvGrpSpPr>
          <p:grpSpPr>
            <a:xfrm rot="3741702">
              <a:off x="5840531" y="650213"/>
              <a:ext cx="724463" cy="513328"/>
              <a:chOff x="6180688" y="2320538"/>
              <a:chExt cx="1149350" cy="814387"/>
            </a:xfrm>
          </p:grpSpPr>
          <p:sp>
            <p:nvSpPr>
              <p:cNvPr id="107" name="Google Shape;947;p31">
                <a:extLst>
                  <a:ext uri="{FF2B5EF4-FFF2-40B4-BE49-F238E27FC236}">
                    <a16:creationId xmlns:a16="http://schemas.microsoft.com/office/drawing/2014/main" id="{76B7DD79-1D03-3948-92DC-F79C004F02EF}"/>
                  </a:ext>
                </a:extLst>
              </p:cNvPr>
              <p:cNvSpPr/>
              <p:nvPr/>
            </p:nvSpPr>
            <p:spPr>
              <a:xfrm>
                <a:off x="7010950" y="2320538"/>
                <a:ext cx="319088" cy="26193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6" extrusionOk="0">
                    <a:moveTo>
                      <a:pt x="6" y="24"/>
                    </a:moveTo>
                    <a:cubicBezTo>
                      <a:pt x="7" y="23"/>
                      <a:pt x="9" y="23"/>
                      <a:pt x="10" y="23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9" y="0"/>
                      <a:pt x="102" y="1"/>
                      <a:pt x="104" y="3"/>
                    </a:cubicBezTo>
                    <a:cubicBezTo>
                      <a:pt x="105" y="5"/>
                      <a:pt x="105" y="9"/>
                      <a:pt x="103" y="11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6" y="84"/>
                      <a:pt x="43" y="86"/>
                      <a:pt x="41" y="86"/>
                    </a:cubicBezTo>
                    <a:cubicBezTo>
                      <a:pt x="38" y="86"/>
                      <a:pt x="36" y="85"/>
                      <a:pt x="34" y="83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1"/>
                      <a:pt x="2" y="27"/>
                      <a:pt x="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948;p31">
                <a:extLst>
                  <a:ext uri="{FF2B5EF4-FFF2-40B4-BE49-F238E27FC236}">
                    <a16:creationId xmlns:a16="http://schemas.microsoft.com/office/drawing/2014/main" id="{420DFB6F-11EA-4A4C-87D9-16460D257C5C}"/>
                  </a:ext>
                </a:extLst>
              </p:cNvPr>
              <p:cNvSpPr/>
              <p:nvPr/>
            </p:nvSpPr>
            <p:spPr>
              <a:xfrm>
                <a:off x="6180688" y="2379275"/>
                <a:ext cx="976313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48" extrusionOk="0">
                    <a:moveTo>
                      <a:pt x="17" y="166"/>
                    </a:moveTo>
                    <a:cubicBezTo>
                      <a:pt x="5" y="173"/>
                      <a:pt x="0" y="187"/>
                      <a:pt x="6" y="196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40" y="247"/>
                      <a:pt x="54" y="248"/>
                      <a:pt x="66" y="241"/>
                    </a:cubicBezTo>
                    <a:cubicBezTo>
                      <a:pt x="308" y="82"/>
                      <a:pt x="308" y="82"/>
                      <a:pt x="308" y="82"/>
                    </a:cubicBezTo>
                    <a:cubicBezTo>
                      <a:pt x="320" y="75"/>
                      <a:pt x="321" y="68"/>
                      <a:pt x="315" y="59"/>
                    </a:cubicBezTo>
                    <a:cubicBezTo>
                      <a:pt x="283" y="10"/>
                      <a:pt x="283" y="10"/>
                      <a:pt x="283" y="10"/>
                    </a:cubicBezTo>
                    <a:cubicBezTo>
                      <a:pt x="277" y="1"/>
                      <a:pt x="271" y="0"/>
                      <a:pt x="259" y="7"/>
                    </a:cubicBezTo>
                    <a:lnTo>
                      <a:pt x="17" y="1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949;p31">
                <a:extLst>
                  <a:ext uri="{FF2B5EF4-FFF2-40B4-BE49-F238E27FC236}">
                    <a16:creationId xmlns:a16="http://schemas.microsoft.com/office/drawing/2014/main" id="{58720D1F-49B4-9D47-82BF-166667A0C744}"/>
                  </a:ext>
                </a:extLst>
              </p:cNvPr>
              <p:cNvSpPr/>
              <p:nvPr/>
            </p:nvSpPr>
            <p:spPr>
              <a:xfrm>
                <a:off x="6898238" y="2425313"/>
                <a:ext cx="185738" cy="25241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9" extrusionOk="0">
                    <a:moveTo>
                      <a:pt x="0" y="15"/>
                    </a:moveTo>
                    <a:lnTo>
                      <a:pt x="94" y="159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950;p31">
                <a:extLst>
                  <a:ext uri="{FF2B5EF4-FFF2-40B4-BE49-F238E27FC236}">
                    <a16:creationId xmlns:a16="http://schemas.microsoft.com/office/drawing/2014/main" id="{93983175-ED11-F645-AFC1-7D60607B31D5}"/>
                  </a:ext>
                </a:extLst>
              </p:cNvPr>
              <p:cNvSpPr/>
              <p:nvPr/>
            </p:nvSpPr>
            <p:spPr>
              <a:xfrm>
                <a:off x="6841088" y="2465000"/>
                <a:ext cx="182563" cy="24923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57" extrusionOk="0">
                    <a:moveTo>
                      <a:pt x="0" y="13"/>
                    </a:moveTo>
                    <a:lnTo>
                      <a:pt x="94" y="157"/>
                    </a:lnTo>
                    <a:lnTo>
                      <a:pt x="115" y="142"/>
                    </a:lnTo>
                    <a:lnTo>
                      <a:pt x="23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951;p31">
                <a:extLst>
                  <a:ext uri="{FF2B5EF4-FFF2-40B4-BE49-F238E27FC236}">
                    <a16:creationId xmlns:a16="http://schemas.microsoft.com/office/drawing/2014/main" id="{24E443D5-595D-BF44-A1A1-11A5468DB6E0}"/>
                  </a:ext>
                </a:extLst>
              </p:cNvPr>
              <p:cNvSpPr/>
              <p:nvPr/>
            </p:nvSpPr>
            <p:spPr>
              <a:xfrm>
                <a:off x="6307688" y="2811075"/>
                <a:ext cx="185738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58" extrusionOk="0">
                    <a:moveTo>
                      <a:pt x="0" y="14"/>
                    </a:moveTo>
                    <a:lnTo>
                      <a:pt x="94" y="158"/>
                    </a:lnTo>
                    <a:lnTo>
                      <a:pt x="117" y="144"/>
                    </a:lnTo>
                    <a:lnTo>
                      <a:pt x="23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952;p31">
                <a:extLst>
                  <a:ext uri="{FF2B5EF4-FFF2-40B4-BE49-F238E27FC236}">
                    <a16:creationId xmlns:a16="http://schemas.microsoft.com/office/drawing/2014/main" id="{9A477A47-BE55-AE45-91D9-EB2BCBDBFC3D}"/>
                  </a:ext>
                </a:extLst>
              </p:cNvPr>
              <p:cNvSpPr/>
              <p:nvPr/>
            </p:nvSpPr>
            <p:spPr>
              <a:xfrm>
                <a:off x="6250538" y="2847588"/>
                <a:ext cx="182563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60" extrusionOk="0">
                    <a:moveTo>
                      <a:pt x="0" y="16"/>
                    </a:moveTo>
                    <a:lnTo>
                      <a:pt x="94" y="160"/>
                    </a:lnTo>
                    <a:lnTo>
                      <a:pt x="115" y="144"/>
                    </a:lnTo>
                    <a:lnTo>
                      <a:pt x="23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953;p31">
                <a:extLst>
                  <a:ext uri="{FF2B5EF4-FFF2-40B4-BE49-F238E27FC236}">
                    <a16:creationId xmlns:a16="http://schemas.microsoft.com/office/drawing/2014/main" id="{1C6C4194-42A3-CE47-A171-FD6D92AA525B}"/>
                  </a:ext>
                </a:extLst>
              </p:cNvPr>
              <p:cNvSpPr/>
              <p:nvPr/>
            </p:nvSpPr>
            <p:spPr>
              <a:xfrm>
                <a:off x="6429925" y="2588825"/>
                <a:ext cx="471488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4" extrusionOk="0">
                    <a:moveTo>
                      <a:pt x="11" y="78"/>
                    </a:moveTo>
                    <a:cubicBezTo>
                      <a:pt x="4" y="83"/>
                      <a:pt x="0" y="92"/>
                      <a:pt x="4" y="98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4" y="113"/>
                      <a:pt x="24" y="114"/>
                      <a:pt x="32" y="109"/>
                    </a:cubicBezTo>
                    <a:cubicBezTo>
                      <a:pt x="144" y="36"/>
                      <a:pt x="144" y="36"/>
                      <a:pt x="144" y="36"/>
                    </a:cubicBezTo>
                    <a:cubicBezTo>
                      <a:pt x="152" y="31"/>
                      <a:pt x="155" y="22"/>
                      <a:pt x="151" y="16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1" y="0"/>
                      <a:pt x="132" y="0"/>
                      <a:pt x="124" y="5"/>
                    </a:cubicBezTo>
                    <a:lnTo>
                      <a:pt x="11" y="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AF0090-F59C-504E-9627-A2F1D2542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22" y="1184961"/>
            <a:ext cx="4581954" cy="3436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1CF13-BA3C-BF4B-986D-6EC66111AE35}"/>
              </a:ext>
            </a:extLst>
          </p:cNvPr>
          <p:cNvSpPr txBox="1"/>
          <p:nvPr/>
        </p:nvSpPr>
        <p:spPr>
          <a:xfrm>
            <a:off x="3040971" y="584886"/>
            <a:ext cx="3062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Речевая разминка</a:t>
            </a:r>
          </a:p>
        </p:txBody>
      </p:sp>
    </p:spTree>
    <p:extLst>
      <p:ext uri="{BB962C8B-B14F-4D97-AF65-F5344CB8AC3E}">
        <p14:creationId xmlns:p14="http://schemas.microsoft.com/office/powerpoint/2010/main" val="90272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69EB6-ED6F-624B-81C4-75B9EE877CF2}"/>
              </a:ext>
            </a:extLst>
          </p:cNvPr>
          <p:cNvSpPr txBox="1"/>
          <p:nvPr/>
        </p:nvSpPr>
        <p:spPr>
          <a:xfrm>
            <a:off x="1705232" y="626076"/>
            <a:ext cx="6700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речевой компетентности: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89B10-EEB0-124A-8939-4A9FA7E59747}"/>
              </a:ext>
            </a:extLst>
          </p:cNvPr>
          <p:cNvSpPr txBox="1"/>
          <p:nvPr/>
        </p:nvSpPr>
        <p:spPr>
          <a:xfrm>
            <a:off x="1135766" y="1149296"/>
            <a:ext cx="73605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словообразовательные упражнения;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составление тематических групп;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включение слова в словосочетание; введение слов в контекст;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работа по образцу;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работа со словарями;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конструирование предложений по вопросам;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письмо по памяти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DB8E9D-8D6A-7447-B30C-05CC53421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06" y="1070920"/>
            <a:ext cx="2807300" cy="3743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F77DA7-AF01-7943-BE65-664359320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46" r="15659"/>
          <a:stretch/>
        </p:blipFill>
        <p:spPr>
          <a:xfrm>
            <a:off x="4925069" y="1072939"/>
            <a:ext cx="2596077" cy="3741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BE58D-079F-924A-A5F0-71B43C52E6C9}"/>
              </a:ext>
            </a:extLst>
          </p:cNvPr>
          <p:cNvSpPr txBox="1"/>
          <p:nvPr/>
        </p:nvSpPr>
        <p:spPr>
          <a:xfrm>
            <a:off x="3040971" y="584886"/>
            <a:ext cx="327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со словарём</a:t>
            </a:r>
          </a:p>
        </p:txBody>
      </p:sp>
    </p:spTree>
    <p:extLst>
      <p:ext uri="{BB962C8B-B14F-4D97-AF65-F5344CB8AC3E}">
        <p14:creationId xmlns:p14="http://schemas.microsoft.com/office/powerpoint/2010/main" val="91186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69EB6-ED6F-624B-81C4-75B9EE877CF2}"/>
              </a:ext>
            </a:extLst>
          </p:cNvPr>
          <p:cNvSpPr txBox="1"/>
          <p:nvPr/>
        </p:nvSpPr>
        <p:spPr>
          <a:xfrm>
            <a:off x="1705232" y="626076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Формы работы на уроке: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89B10-EEB0-124A-8939-4A9FA7E59747}"/>
              </a:ext>
            </a:extLst>
          </p:cNvPr>
          <p:cNvSpPr txBox="1"/>
          <p:nvPr/>
        </p:nvSpPr>
        <p:spPr>
          <a:xfrm>
            <a:off x="1135766" y="1149296"/>
            <a:ext cx="73605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коллективные формы работы (образовательные проекты, тематические доклады, выступления);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работа в парах;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работа по цепочке. 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847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D7390E-29FB-C84A-9D7F-8C1809A87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87" y="1062167"/>
            <a:ext cx="4956432" cy="3717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F819E-2293-1B46-B20B-F4D3D309CD2A}"/>
              </a:ext>
            </a:extLst>
          </p:cNvPr>
          <p:cNvSpPr txBox="1"/>
          <p:nvPr/>
        </p:nvSpPr>
        <p:spPr>
          <a:xfrm>
            <a:off x="2478001" y="538947"/>
            <a:ext cx="442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238217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5D454E-E54A-1047-B6DC-36E4AA50D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381" y="1126008"/>
            <a:ext cx="4961238" cy="3720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CEEA8-232A-1F4D-A7D6-0E3F58C929B1}"/>
              </a:ext>
            </a:extLst>
          </p:cNvPr>
          <p:cNvSpPr txBox="1"/>
          <p:nvPr/>
        </p:nvSpPr>
        <p:spPr>
          <a:xfrm>
            <a:off x="1531744" y="602788"/>
            <a:ext cx="6080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Тематические доклады, выступления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2270284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69EB6-ED6F-624B-81C4-75B9EE877CF2}"/>
              </a:ext>
            </a:extLst>
          </p:cNvPr>
          <p:cNvSpPr txBox="1"/>
          <p:nvPr/>
        </p:nvSpPr>
        <p:spPr>
          <a:xfrm>
            <a:off x="1705232" y="626076"/>
            <a:ext cx="6417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Игра «Спрятавшееся слово» (фонетика)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89B10-EEB0-124A-8939-4A9FA7E59747}"/>
              </a:ext>
            </a:extLst>
          </p:cNvPr>
          <p:cNvSpPr txBox="1"/>
          <p:nvPr/>
        </p:nvSpPr>
        <p:spPr>
          <a:xfrm>
            <a:off x="1135766" y="1149296"/>
            <a:ext cx="73605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>
              <a:tabLst>
                <a:tab pos="261938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Из каждого слова нужно убрать по одной букве так, чтобы получилось новое слово.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Например: горсть – гость. Склон (слон), краска(каска), полк(пол), беда (еда),экран (кран), уксус (укус), тепло (тело). </a:t>
            </a:r>
          </a:p>
          <a:p>
            <a:pPr indent="360363" algn="just">
              <a:tabLst>
                <a:tab pos="261938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2) Из каждого слова нужно добавить к каждому из данных слов одну букву, чтобы получилось новое слово.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Например: роза – гроза. Уха (муха), дар (удар), стол (ствол), рубка ( трубка), клад (склад), усы (бусы), плот (пилот), лапа (лампа), плюс (полюс), шар (шарф).</a:t>
            </a:r>
          </a:p>
        </p:txBody>
      </p:sp>
    </p:spTree>
    <p:extLst>
      <p:ext uri="{BB962C8B-B14F-4D97-AF65-F5344CB8AC3E}">
        <p14:creationId xmlns:p14="http://schemas.microsoft.com/office/powerpoint/2010/main" val="417472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69EB6-ED6F-624B-81C4-75B9EE877CF2}"/>
              </a:ext>
            </a:extLst>
          </p:cNvPr>
          <p:cNvSpPr txBox="1"/>
          <p:nvPr/>
        </p:nvSpPr>
        <p:spPr>
          <a:xfrm>
            <a:off x="1705232" y="626076"/>
            <a:ext cx="4645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Игра «Корректор» (лексика)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89B10-EEB0-124A-8939-4A9FA7E59747}"/>
              </a:ext>
            </a:extLst>
          </p:cNvPr>
          <p:cNvSpPr txBox="1"/>
          <p:nvPr/>
        </p:nvSpPr>
        <p:spPr>
          <a:xfrm>
            <a:off x="1135766" y="1149296"/>
            <a:ext cx="7360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каждом предложении есть одно лишнее слово. Нужно его исключить.</a:t>
            </a:r>
          </a:p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Петя ушиб колено ноги. </a:t>
            </a:r>
          </a:p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2) Многие города были превращены в руины и развалины. </a:t>
            </a:r>
          </a:p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3) Путь кораблю преградил ледяной айсберг. </a:t>
            </a:r>
          </a:p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4) Он написал свою автобиографию.</a:t>
            </a:r>
          </a:p>
        </p:txBody>
      </p:sp>
    </p:spTree>
    <p:extLst>
      <p:ext uri="{BB962C8B-B14F-4D97-AF65-F5344CB8AC3E}">
        <p14:creationId xmlns:p14="http://schemas.microsoft.com/office/powerpoint/2010/main" val="1702001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69EB6-ED6F-624B-81C4-75B9EE877CF2}"/>
              </a:ext>
            </a:extLst>
          </p:cNvPr>
          <p:cNvSpPr txBox="1"/>
          <p:nvPr/>
        </p:nvSpPr>
        <p:spPr>
          <a:xfrm>
            <a:off x="1705232" y="626076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Игра «Перевёртыши» (лексика)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89B10-EEB0-124A-8939-4A9FA7E59747}"/>
              </a:ext>
            </a:extLst>
          </p:cNvPr>
          <p:cNvSpPr txBox="1"/>
          <p:nvPr/>
        </p:nvSpPr>
        <p:spPr>
          <a:xfrm>
            <a:off x="1135766" y="1149296"/>
            <a:ext cx="7360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/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Нужно замените в словосочетаниях главное слово так, чтобы зависимое слово употреблялось в переносном значении.</a:t>
            </a:r>
          </a:p>
          <a:p>
            <a:pPr indent="360363" algn="just"/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Золотые часы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(золотые руки)</a:t>
            </a:r>
            <a:r>
              <a:rPr lang="ru-RU" sz="2400" b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колючий ёж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(колючий взгляд)</a:t>
            </a:r>
            <a:r>
              <a:rPr lang="ru-RU" sz="2400" b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чёрная шаль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(чёрная зависть)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железный гвоздь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(железные нервы)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открытое окно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(открытая улыбка).</a:t>
            </a:r>
            <a:endParaRPr lang="ru-RU" sz="1800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75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69EB6-ED6F-624B-81C4-75B9EE877CF2}"/>
              </a:ext>
            </a:extLst>
          </p:cNvPr>
          <p:cNvSpPr txBox="1"/>
          <p:nvPr/>
        </p:nvSpPr>
        <p:spPr>
          <a:xfrm>
            <a:off x="1705232" y="626076"/>
            <a:ext cx="5392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Игра «Отгадай слово» (лексика)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89B10-EEB0-124A-8939-4A9FA7E59747}"/>
              </a:ext>
            </a:extLst>
          </p:cNvPr>
          <p:cNvSpPr txBox="1"/>
          <p:nvPr/>
        </p:nvSpPr>
        <p:spPr>
          <a:xfrm>
            <a:off x="1135766" y="1149296"/>
            <a:ext cx="7360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/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Нужно отгадать слово по его определениям.</a:t>
            </a:r>
          </a:p>
          <a:p>
            <a:pPr algn="just"/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Белый, чёрный, свежий, чёрствый, румяный.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(Хлеб.)</a:t>
            </a:r>
          </a:p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Воздушный, ёлочный, земной, большой, блестящий.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(Шар.) </a:t>
            </a:r>
          </a:p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Солнечные, настенные, песочные, электронные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(Часы.) </a:t>
            </a:r>
          </a:p>
          <a:p>
            <a:pPr algn="just"/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Белая, серая, летучая, компьютерная 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(Мышь.)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3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58A4944D-6788-8E47-973D-6E2902C9D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24929"/>
              </p:ext>
            </p:extLst>
          </p:nvPr>
        </p:nvGraphicFramePr>
        <p:xfrm>
          <a:off x="1821551" y="222422"/>
          <a:ext cx="6144438" cy="468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8704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5717B6-4219-E843-A8FD-58CB0FE523EA}"/>
              </a:ext>
            </a:extLst>
          </p:cNvPr>
          <p:cNvSpPr txBox="1"/>
          <p:nvPr/>
        </p:nvSpPr>
        <p:spPr>
          <a:xfrm>
            <a:off x="1705232" y="626076"/>
            <a:ext cx="6696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Практические достижения обучающихся: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A275C-2506-6548-8163-C1E281CA2767}"/>
              </a:ext>
            </a:extLst>
          </p:cNvPr>
          <p:cNvSpPr txBox="1"/>
          <p:nvPr/>
        </p:nvSpPr>
        <p:spPr>
          <a:xfrm>
            <a:off x="1135766" y="1149296"/>
            <a:ext cx="73605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умение читать и высказываться;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обогащение словарного запаса;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умение опознавать изучаемые явления языка и речи;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умение пользоваться словарем;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умение строить краткое письменное высказывание, писать сжатое изложение;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повышение образовательных результатов.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34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2EF85B-0223-D14A-BA51-F910E2E18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44" y="1093829"/>
            <a:ext cx="5026111" cy="3769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46BC8-12E8-F14B-82A4-3CCC08743B6C}"/>
              </a:ext>
            </a:extLst>
          </p:cNvPr>
          <p:cNvSpPr txBox="1"/>
          <p:nvPr/>
        </p:nvSpPr>
        <p:spPr>
          <a:xfrm>
            <a:off x="2513582" y="570609"/>
            <a:ext cx="4116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0615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3B41C5-B4FB-E443-B471-6D7E012F2816}"/>
              </a:ext>
            </a:extLst>
          </p:cNvPr>
          <p:cNvSpPr txBox="1"/>
          <p:nvPr/>
        </p:nvSpPr>
        <p:spPr>
          <a:xfrm>
            <a:off x="1091513" y="1207388"/>
            <a:ext cx="7360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9750"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обучения русскому языку, стоящая перед большинством педагогов, –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обеспечить прочное и сознательное овладение учащимися системой знаний и умений по орфографии, пунктуации, развитию речи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 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1027;p34">
            <a:extLst>
              <a:ext uri="{FF2B5EF4-FFF2-40B4-BE49-F238E27FC236}">
                <a16:creationId xmlns:a16="http://schemas.microsoft.com/office/drawing/2014/main" id="{6DE4B2E2-A142-F54A-A0F1-16303356C98A}"/>
              </a:ext>
            </a:extLst>
          </p:cNvPr>
          <p:cNvGrpSpPr/>
          <p:nvPr/>
        </p:nvGrpSpPr>
        <p:grpSpPr>
          <a:xfrm>
            <a:off x="1280983" y="1207388"/>
            <a:ext cx="319805" cy="377148"/>
            <a:chOff x="4826900" y="1418256"/>
            <a:chExt cx="319805" cy="377148"/>
          </a:xfrm>
        </p:grpSpPr>
        <p:sp>
          <p:nvSpPr>
            <p:cNvPr id="7" name="Google Shape;1028;p34">
              <a:extLst>
                <a:ext uri="{FF2B5EF4-FFF2-40B4-BE49-F238E27FC236}">
                  <a16:creationId xmlns:a16="http://schemas.microsoft.com/office/drawing/2014/main" id="{DFDA4957-4BF1-DE47-B2EA-ACF0BBD100D4}"/>
                </a:ext>
              </a:extLst>
            </p:cNvPr>
            <p:cNvSpPr/>
            <p:nvPr/>
          </p:nvSpPr>
          <p:spPr>
            <a:xfrm>
              <a:off x="4872114" y="1462366"/>
              <a:ext cx="227172" cy="333037"/>
            </a:xfrm>
            <a:custGeom>
              <a:avLst/>
              <a:gdLst/>
              <a:ahLst/>
              <a:cxnLst/>
              <a:rect l="l" t="t" r="r" b="b"/>
              <a:pathLst>
                <a:path w="87" h="127" extrusionOk="0">
                  <a:moveTo>
                    <a:pt x="87" y="44"/>
                  </a:moveTo>
                  <a:cubicBezTo>
                    <a:pt x="87" y="20"/>
                    <a:pt x="67" y="0"/>
                    <a:pt x="42" y="1"/>
                  </a:cubicBezTo>
                  <a:cubicBezTo>
                    <a:pt x="21" y="2"/>
                    <a:pt x="3" y="19"/>
                    <a:pt x="1" y="41"/>
                  </a:cubicBezTo>
                  <a:cubicBezTo>
                    <a:pt x="0" y="60"/>
                    <a:pt x="11" y="77"/>
                    <a:pt x="28" y="84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8" y="125"/>
                    <a:pt x="29" y="127"/>
                    <a:pt x="31" y="127"/>
                  </a:cubicBezTo>
                  <a:cubicBezTo>
                    <a:pt x="57" y="127"/>
                    <a:pt x="57" y="127"/>
                    <a:pt x="57" y="127"/>
                  </a:cubicBezTo>
                  <a:cubicBezTo>
                    <a:pt x="59" y="127"/>
                    <a:pt x="60" y="125"/>
                    <a:pt x="60" y="12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76" y="78"/>
                    <a:pt x="87" y="62"/>
                    <a:pt x="87" y="44"/>
                  </a:cubicBezTo>
                  <a:close/>
                  <a:moveTo>
                    <a:pt x="34" y="63"/>
                  </a:moveTo>
                  <a:cubicBezTo>
                    <a:pt x="34" y="62"/>
                    <a:pt x="35" y="62"/>
                    <a:pt x="36" y="62"/>
                  </a:cubicBezTo>
                  <a:cubicBezTo>
                    <a:pt x="38" y="62"/>
                    <a:pt x="39" y="62"/>
                    <a:pt x="41" y="65"/>
                  </a:cubicBezTo>
                  <a:cubicBezTo>
                    <a:pt x="41" y="65"/>
                    <a:pt x="41" y="66"/>
                    <a:pt x="42" y="66"/>
                  </a:cubicBezTo>
                  <a:cubicBezTo>
                    <a:pt x="42" y="66"/>
                    <a:pt x="42" y="67"/>
                    <a:pt x="43" y="67"/>
                  </a:cubicBezTo>
                  <a:cubicBezTo>
                    <a:pt x="44" y="67"/>
                    <a:pt x="45" y="67"/>
                    <a:pt x="46" y="66"/>
                  </a:cubicBezTo>
                  <a:cubicBezTo>
                    <a:pt x="46" y="66"/>
                    <a:pt x="47" y="65"/>
                    <a:pt x="47" y="65"/>
                  </a:cubicBezTo>
                  <a:cubicBezTo>
                    <a:pt x="49" y="62"/>
                    <a:pt x="49" y="62"/>
                    <a:pt x="52" y="62"/>
                  </a:cubicBezTo>
                  <a:cubicBezTo>
                    <a:pt x="53" y="62"/>
                    <a:pt x="54" y="62"/>
                    <a:pt x="54" y="63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4" y="63"/>
                    <a:pt x="34" y="63"/>
                    <a:pt x="34" y="63"/>
                  </a:cubicBezTo>
                  <a:close/>
                  <a:moveTo>
                    <a:pt x="34" y="52"/>
                  </a:moveTo>
                  <a:cubicBezTo>
                    <a:pt x="37" y="48"/>
                    <a:pt x="37" y="48"/>
                    <a:pt x="37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4" y="56"/>
                    <a:pt x="53" y="56"/>
                    <a:pt x="52" y="56"/>
                  </a:cubicBezTo>
                  <a:cubicBezTo>
                    <a:pt x="48" y="56"/>
                    <a:pt x="46" y="58"/>
                    <a:pt x="44" y="60"/>
                  </a:cubicBezTo>
                  <a:cubicBezTo>
                    <a:pt x="42" y="58"/>
                    <a:pt x="40" y="56"/>
                    <a:pt x="36" y="56"/>
                  </a:cubicBezTo>
                  <a:cubicBezTo>
                    <a:pt x="35" y="56"/>
                    <a:pt x="34" y="56"/>
                    <a:pt x="34" y="56"/>
                  </a:cubicBezTo>
                  <a:cubicBezTo>
                    <a:pt x="34" y="52"/>
                    <a:pt x="34" y="52"/>
                    <a:pt x="34" y="52"/>
                  </a:cubicBezTo>
                  <a:close/>
                  <a:moveTo>
                    <a:pt x="40" y="42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7" y="42"/>
                    <a:pt x="47" y="42"/>
                    <a:pt x="47" y="42"/>
                  </a:cubicBezTo>
                  <a:lnTo>
                    <a:pt x="40" y="42"/>
                  </a:lnTo>
                  <a:close/>
                  <a:moveTo>
                    <a:pt x="34" y="121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4" y="121"/>
                    <a:pt x="54" y="121"/>
                    <a:pt x="54" y="121"/>
                  </a:cubicBezTo>
                  <a:lnTo>
                    <a:pt x="34" y="121"/>
                  </a:lnTo>
                  <a:close/>
                  <a:moveTo>
                    <a:pt x="60" y="78"/>
                  </a:moveTo>
                  <a:cubicBezTo>
                    <a:pt x="60" y="51"/>
                    <a:pt x="60" y="51"/>
                    <a:pt x="60" y="51"/>
                  </a:cubicBezTo>
                  <a:cubicBezTo>
                    <a:pt x="60" y="50"/>
                    <a:pt x="60" y="50"/>
                    <a:pt x="59" y="49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0"/>
                    <a:pt x="45" y="29"/>
                    <a:pt x="44" y="29"/>
                  </a:cubicBezTo>
                  <a:cubicBezTo>
                    <a:pt x="43" y="29"/>
                    <a:pt x="42" y="30"/>
                    <a:pt x="42" y="3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8" y="50"/>
                    <a:pt x="28" y="50"/>
                    <a:pt x="28" y="51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15" y="72"/>
                    <a:pt x="7" y="59"/>
                    <a:pt x="7" y="44"/>
                  </a:cubicBezTo>
                  <a:cubicBezTo>
                    <a:pt x="7" y="24"/>
                    <a:pt x="23" y="7"/>
                    <a:pt x="44" y="7"/>
                  </a:cubicBezTo>
                  <a:cubicBezTo>
                    <a:pt x="64" y="7"/>
                    <a:pt x="81" y="24"/>
                    <a:pt x="81" y="44"/>
                  </a:cubicBezTo>
                  <a:cubicBezTo>
                    <a:pt x="81" y="59"/>
                    <a:pt x="73" y="72"/>
                    <a:pt x="60" y="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29;p34">
              <a:extLst>
                <a:ext uri="{FF2B5EF4-FFF2-40B4-BE49-F238E27FC236}">
                  <a16:creationId xmlns:a16="http://schemas.microsoft.com/office/drawing/2014/main" id="{7A236A0F-F1A7-0A41-A87D-6C3B44D2B956}"/>
                </a:ext>
              </a:extLst>
            </p:cNvPr>
            <p:cNvSpPr/>
            <p:nvPr/>
          </p:nvSpPr>
          <p:spPr>
            <a:xfrm>
              <a:off x="4979083" y="1418256"/>
              <a:ext cx="15439" cy="28672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6" y="8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1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1"/>
                    <a:pt x="3" y="11"/>
                  </a:cubicBezTo>
                  <a:cubicBezTo>
                    <a:pt x="5" y="11"/>
                    <a:pt x="6" y="10"/>
                    <a:pt x="6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030;p34">
              <a:extLst>
                <a:ext uri="{FF2B5EF4-FFF2-40B4-BE49-F238E27FC236}">
                  <a16:creationId xmlns:a16="http://schemas.microsoft.com/office/drawing/2014/main" id="{5B0425B3-BE09-4742-B555-EAE7F68907D9}"/>
                </a:ext>
              </a:extLst>
            </p:cNvPr>
            <p:cNvSpPr/>
            <p:nvPr/>
          </p:nvSpPr>
          <p:spPr>
            <a:xfrm>
              <a:off x="5118033" y="1570438"/>
              <a:ext cx="28672" cy="15439"/>
            </a:xfrm>
            <a:custGeom>
              <a:avLst/>
              <a:gdLst/>
              <a:ahLst/>
              <a:cxnLst/>
              <a:rect l="l" t="t" r="r" b="b"/>
              <a:pathLst>
                <a:path w="11" h="6" extrusionOk="0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5"/>
                    <a:pt x="11" y="3"/>
                  </a:cubicBezTo>
                  <a:cubicBezTo>
                    <a:pt x="11" y="2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31;p34">
              <a:extLst>
                <a:ext uri="{FF2B5EF4-FFF2-40B4-BE49-F238E27FC236}">
                  <a16:creationId xmlns:a16="http://schemas.microsoft.com/office/drawing/2014/main" id="{4C9D1150-3C51-E442-B943-9BE7EE417BBC}"/>
                </a:ext>
              </a:extLst>
            </p:cNvPr>
            <p:cNvSpPr/>
            <p:nvPr/>
          </p:nvSpPr>
          <p:spPr>
            <a:xfrm>
              <a:off x="4826900" y="1570438"/>
              <a:ext cx="29775" cy="15439"/>
            </a:xfrm>
            <a:custGeom>
              <a:avLst/>
              <a:gdLst/>
              <a:ahLst/>
              <a:cxnLst/>
              <a:rect l="l" t="t" r="r" b="b"/>
              <a:pathLst>
                <a:path w="11" h="6" extrusionOk="0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6"/>
                    <a:pt x="11" y="5"/>
                    <a:pt x="11" y="3"/>
                  </a:cubicBezTo>
                  <a:cubicBezTo>
                    <a:pt x="11" y="2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032;p34">
              <a:extLst>
                <a:ext uri="{FF2B5EF4-FFF2-40B4-BE49-F238E27FC236}">
                  <a16:creationId xmlns:a16="http://schemas.microsoft.com/office/drawing/2014/main" id="{83660150-C2B0-9B45-BED7-ECACC2ABEF40}"/>
                </a:ext>
              </a:extLst>
            </p:cNvPr>
            <p:cNvSpPr/>
            <p:nvPr/>
          </p:nvSpPr>
          <p:spPr>
            <a:xfrm>
              <a:off x="5076127" y="1462366"/>
              <a:ext cx="26467" cy="2646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5" y="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8"/>
                    <a:pt x="1" y="9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4" y="10"/>
                    <a:pt x="5" y="9"/>
                    <a:pt x="5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4"/>
                    <a:pt x="10" y="2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033;p34">
              <a:extLst>
                <a:ext uri="{FF2B5EF4-FFF2-40B4-BE49-F238E27FC236}">
                  <a16:creationId xmlns:a16="http://schemas.microsoft.com/office/drawing/2014/main" id="{BDA6B7BC-2126-B049-A3FB-E407F20F698D}"/>
                </a:ext>
              </a:extLst>
            </p:cNvPr>
            <p:cNvSpPr/>
            <p:nvPr/>
          </p:nvSpPr>
          <p:spPr>
            <a:xfrm>
              <a:off x="4872114" y="1667482"/>
              <a:ext cx="26467" cy="2646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5" y="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8"/>
                    <a:pt x="1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10"/>
                    <a:pt x="4" y="10"/>
                    <a:pt x="5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4"/>
                    <a:pt x="10" y="2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034;p34">
              <a:extLst>
                <a:ext uri="{FF2B5EF4-FFF2-40B4-BE49-F238E27FC236}">
                  <a16:creationId xmlns:a16="http://schemas.microsoft.com/office/drawing/2014/main" id="{D792B09F-7484-5C42-A4F2-C95AC275A9FA}"/>
                </a:ext>
              </a:extLst>
            </p:cNvPr>
            <p:cNvSpPr/>
            <p:nvPr/>
          </p:nvSpPr>
          <p:spPr>
            <a:xfrm>
              <a:off x="5076127" y="1667482"/>
              <a:ext cx="26467" cy="2646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5" y="1"/>
                  </a:moveTo>
                  <a:cubicBezTo>
                    <a:pt x="4" y="0"/>
                    <a:pt x="2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8" y="10"/>
                    <a:pt x="8" y="10"/>
                    <a:pt x="9" y="9"/>
                  </a:cubicBezTo>
                  <a:cubicBezTo>
                    <a:pt x="10" y="8"/>
                    <a:pt x="10" y="6"/>
                    <a:pt x="9" y="5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035;p34">
              <a:extLst>
                <a:ext uri="{FF2B5EF4-FFF2-40B4-BE49-F238E27FC236}">
                  <a16:creationId xmlns:a16="http://schemas.microsoft.com/office/drawing/2014/main" id="{EC996869-A7FD-644A-850F-1A512B7DD0D1}"/>
                </a:ext>
              </a:extLst>
            </p:cNvPr>
            <p:cNvSpPr/>
            <p:nvPr/>
          </p:nvSpPr>
          <p:spPr>
            <a:xfrm>
              <a:off x="4872114" y="1462366"/>
              <a:ext cx="26467" cy="2646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5" y="9"/>
                  </a:moveTo>
                  <a:cubicBezTo>
                    <a:pt x="5" y="9"/>
                    <a:pt x="6" y="10"/>
                    <a:pt x="7" y="10"/>
                  </a:cubicBezTo>
                  <a:cubicBezTo>
                    <a:pt x="7" y="10"/>
                    <a:pt x="8" y="9"/>
                    <a:pt x="9" y="9"/>
                  </a:cubicBezTo>
                  <a:cubicBezTo>
                    <a:pt x="10" y="8"/>
                    <a:pt x="10" y="6"/>
                    <a:pt x="9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lnTo>
                    <a:pt x="5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78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3B41C5-B4FB-E443-B471-6D7E012F2816}"/>
              </a:ext>
            </a:extLst>
          </p:cNvPr>
          <p:cNvSpPr txBox="1"/>
          <p:nvPr/>
        </p:nvSpPr>
        <p:spPr>
          <a:xfrm>
            <a:off x="1091513" y="1207388"/>
            <a:ext cx="73605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Преодолением языкового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барьера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Психологический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стресс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Трудности в подготовке домашнего задания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так как трудности возникают и при усвоении учебного материала.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Отсутствие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помощи родителей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Наличие национального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акцента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C0420-D218-974A-AF8F-69D581974DB7}"/>
              </a:ext>
            </a:extLst>
          </p:cNvPr>
          <p:cNvSpPr txBox="1"/>
          <p:nvPr/>
        </p:nvSpPr>
        <p:spPr>
          <a:xfrm>
            <a:off x="1705232" y="626076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Проблемы:</a:t>
            </a:r>
          </a:p>
        </p:txBody>
      </p:sp>
    </p:spTree>
    <p:extLst>
      <p:ext uri="{BB962C8B-B14F-4D97-AF65-F5344CB8AC3E}">
        <p14:creationId xmlns:p14="http://schemas.microsoft.com/office/powerpoint/2010/main" val="4180618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3B41C5-B4FB-E443-B471-6D7E012F2816}"/>
              </a:ext>
            </a:extLst>
          </p:cNvPr>
          <p:cNvSpPr txBox="1"/>
          <p:nvPr/>
        </p:nvSpPr>
        <p:spPr>
          <a:xfrm>
            <a:off x="1091513" y="2171215"/>
            <a:ext cx="73605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Выявление и анализ типичных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трудностей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учащихся-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инофонов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 помощью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диагностирующих тестов по русскому языку как иностранному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Адаптация и коррекция методики преподавания русского языка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 использование необходимых дополнений в УМК.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C0420-D218-974A-AF8F-69D581974DB7}"/>
              </a:ext>
            </a:extLst>
          </p:cNvPr>
          <p:cNvSpPr txBox="1"/>
          <p:nvPr/>
        </p:nvSpPr>
        <p:spPr>
          <a:xfrm>
            <a:off x="1705232" y="629701"/>
            <a:ext cx="6746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Первостепенные действия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преодоления проблем обучения школьников в полиэтническом классе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5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CBBF7E-55C3-C246-9EB0-D3AD4F542614}"/>
              </a:ext>
            </a:extLst>
          </p:cNvPr>
          <p:cNvSpPr txBox="1"/>
          <p:nvPr/>
        </p:nvSpPr>
        <p:spPr>
          <a:xfrm>
            <a:off x="1149178" y="688650"/>
            <a:ext cx="73605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Индивидуализация и дифференциация работы на уроке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 учетом типичных затруднений учеников-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инофонов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Организация продуктивного речевого взаимодействия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между детьми-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инофонами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 русскоговорящими детьми, включение обучающихся в различные формы внеурочной и внеклассной деятельности.</a:t>
            </a: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Вовлечение детей в массовые мероприятия класса и школы.</a:t>
            </a:r>
          </a:p>
        </p:txBody>
      </p:sp>
    </p:spTree>
    <p:extLst>
      <p:ext uri="{BB962C8B-B14F-4D97-AF65-F5344CB8AC3E}">
        <p14:creationId xmlns:p14="http://schemas.microsoft.com/office/powerpoint/2010/main" val="85091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69EB6-ED6F-624B-81C4-75B9EE877CF2}"/>
              </a:ext>
            </a:extLst>
          </p:cNvPr>
          <p:cNvSpPr txBox="1"/>
          <p:nvPr/>
        </p:nvSpPr>
        <p:spPr>
          <a:xfrm>
            <a:off x="1705232" y="626076"/>
            <a:ext cx="5351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Эффективные методы обучения: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89B10-EEB0-124A-8939-4A9FA7E59747}"/>
              </a:ext>
            </a:extLst>
          </p:cNvPr>
          <p:cNvSpPr txBox="1"/>
          <p:nvPr/>
        </p:nvSpPr>
        <p:spPr>
          <a:xfrm>
            <a:off x="1083276" y="1212673"/>
            <a:ext cx="73605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Прямой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(натуральный) метод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оздание прямых ассоциаций между предметом и словом изучаемого языка, минуя род­ной язык учащихся). </a:t>
            </a:r>
          </a:p>
          <a:p>
            <a:pPr algn="just"/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Переводной</a:t>
            </a:r>
            <a:r>
              <a:rPr lang="ru-RU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(сопоставительный) метод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(р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усский язык изучается при постоянной помощи родного). </a:t>
            </a:r>
          </a:p>
          <a:p>
            <a:pPr algn="just"/>
            <a:r>
              <a:rPr lang="ru-RU" sz="24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Комбинированный метод (сознательно ­практический) или коммуникативный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400" b="0" i="1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родной язык привлекается лишь постольку, поскольку он помогает изучению языка русского).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90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69EB6-ED6F-624B-81C4-75B9EE877CF2}"/>
              </a:ext>
            </a:extLst>
          </p:cNvPr>
          <p:cNvSpPr txBox="1"/>
          <p:nvPr/>
        </p:nvSpPr>
        <p:spPr>
          <a:xfrm>
            <a:off x="1705232" y="626076"/>
            <a:ext cx="622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лексического словаря: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89B10-EEB0-124A-8939-4A9FA7E59747}"/>
              </a:ext>
            </a:extLst>
          </p:cNvPr>
          <p:cNvSpPr txBox="1"/>
          <p:nvPr/>
        </p:nvSpPr>
        <p:spPr>
          <a:xfrm>
            <a:off x="1135766" y="1149296"/>
            <a:ext cx="73605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 предмета, действия или признака, называемого словом;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предъявление соответствующей иллюстрации;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перевод слова на родной язык;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морфемный или словообразовательный анализ слова;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обращение к этимологии слова;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подбор синонимов и (или) антонимов;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элементарное определение понятия на родном или русском языках.</a:t>
            </a:r>
          </a:p>
        </p:txBody>
      </p:sp>
    </p:spTree>
    <p:extLst>
      <p:ext uri="{BB962C8B-B14F-4D97-AF65-F5344CB8AC3E}">
        <p14:creationId xmlns:p14="http://schemas.microsoft.com/office/powerpoint/2010/main" val="370252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1EB55-0101-D642-9F0B-51A2BAA5A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50" y="1433383"/>
            <a:ext cx="2510738" cy="33476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87D0C5-1A27-6F4B-8A7C-C8BD5F7DA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92" y="797096"/>
            <a:ext cx="2661981" cy="35493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948700-BD64-C348-A0DA-D1E059A47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277" y="309088"/>
            <a:ext cx="2661982" cy="354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23154"/>
      </p:ext>
    </p:extLst>
  </p:cSld>
  <p:clrMapOvr>
    <a:masterClrMapping/>
  </p:clrMapOvr>
</p:sld>
</file>

<file path=ppt/theme/theme1.xml><?xml version="1.0" encoding="utf-8"?>
<a:theme xmlns:a="http://schemas.openxmlformats.org/drawingml/2006/main" name="School Subjects and Classroom Objects - French - 2nd grade by Slidesgo">
  <a:themeElements>
    <a:clrScheme name="Simple Light">
      <a:dk1>
        <a:srgbClr val="323B5C"/>
      </a:dk1>
      <a:lt1>
        <a:srgbClr val="D9F0F6"/>
      </a:lt1>
      <a:dk2>
        <a:srgbClr val="E8EDEE"/>
      </a:dk2>
      <a:lt2>
        <a:srgbClr val="B4E0EB"/>
      </a:lt2>
      <a:accent1>
        <a:srgbClr val="7B8DD9"/>
      </a:accent1>
      <a:accent2>
        <a:srgbClr val="5A67AD"/>
      </a:accent2>
      <a:accent3>
        <a:srgbClr val="FFCE73"/>
      </a:accent3>
      <a:accent4>
        <a:srgbClr val="FC8761"/>
      </a:accent4>
      <a:accent5>
        <a:srgbClr val="5ECC9E"/>
      </a:accent5>
      <a:accent6>
        <a:srgbClr val="FFFFFF"/>
      </a:accent6>
      <a:hlink>
        <a:srgbClr val="323B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Microsoft Macintosh PowerPoint</Application>
  <PresentationFormat>Экран (16:9)</PresentationFormat>
  <Paragraphs>80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Nunito Black</vt:lpstr>
      <vt:lpstr>Calibri</vt:lpstr>
      <vt:lpstr>Arial</vt:lpstr>
      <vt:lpstr>Courier New</vt:lpstr>
      <vt:lpstr>DM Sans</vt:lpstr>
      <vt:lpstr>School Subjects and Classroom Objects - French - 2nd grade by Slidesgo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Microsoft Office User</cp:lastModifiedBy>
  <cp:revision>1</cp:revision>
  <dcterms:modified xsi:type="dcterms:W3CDTF">2024-04-19T17:59:14Z</dcterms:modified>
</cp:coreProperties>
</file>